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sldIdLst>
    <p:sldId id="257" r:id="rId2"/>
    <p:sldId id="289" r:id="rId3"/>
    <p:sldId id="292" r:id="rId4"/>
    <p:sldId id="267" r:id="rId5"/>
    <p:sldId id="294" r:id="rId6"/>
    <p:sldId id="295" r:id="rId7"/>
    <p:sldId id="296" r:id="rId8"/>
    <p:sldId id="271" r:id="rId9"/>
    <p:sldId id="298" r:id="rId10"/>
    <p:sldId id="299" r:id="rId11"/>
    <p:sldId id="300" r:id="rId12"/>
    <p:sldId id="320" r:id="rId13"/>
    <p:sldId id="301" r:id="rId14"/>
    <p:sldId id="302" r:id="rId15"/>
    <p:sldId id="303" r:id="rId16"/>
    <p:sldId id="319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312" r:id="rId25"/>
    <p:sldId id="322" r:id="rId26"/>
    <p:sldId id="324" r:id="rId27"/>
    <p:sldId id="323" r:id="rId28"/>
    <p:sldId id="313" r:id="rId29"/>
    <p:sldId id="314" r:id="rId30"/>
    <p:sldId id="325" r:id="rId31"/>
    <p:sldId id="318" r:id="rId32"/>
    <p:sldId id="315" r:id="rId33"/>
    <p:sldId id="316" r:id="rId34"/>
    <p:sldId id="317" r:id="rId35"/>
    <p:sldId id="256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427F689-4510-447A-BB9A-CB0C14586F23}">
          <p14:sldIdLst>
            <p14:sldId id="257"/>
            <p14:sldId id="289"/>
            <p14:sldId id="292"/>
            <p14:sldId id="267"/>
            <p14:sldId id="294"/>
            <p14:sldId id="295"/>
            <p14:sldId id="296"/>
            <p14:sldId id="271"/>
            <p14:sldId id="298"/>
            <p14:sldId id="299"/>
            <p14:sldId id="300"/>
            <p14:sldId id="320"/>
            <p14:sldId id="301"/>
            <p14:sldId id="302"/>
            <p14:sldId id="303"/>
            <p14:sldId id="319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22"/>
            <p14:sldId id="324"/>
            <p14:sldId id="323"/>
            <p14:sldId id="313"/>
            <p14:sldId id="314"/>
            <p14:sldId id="325"/>
            <p14:sldId id="318"/>
            <p14:sldId id="315"/>
            <p14:sldId id="316"/>
            <p14:sldId id="317"/>
          </p14:sldIdLst>
        </p14:section>
        <p14:section name="Untitled Section" id="{DFF47614-D128-4EF3-85FD-74A722CD2A1B}">
          <p14:sldIdLst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ngjun Li" initials="DL" lastIdx="2" clrIdx="0">
    <p:extLst>
      <p:ext uri="{19B8F6BF-5375-455C-9EA6-DF929625EA0E}">
        <p15:presenceInfo xmlns:p15="http://schemas.microsoft.com/office/powerpoint/2012/main" userId="Dongjun L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G>
</file>

<file path=ppt/media/image10.png>
</file>

<file path=ppt/media/image11.gif>
</file>

<file path=ppt/media/image12.gif>
</file>

<file path=ppt/media/image13.gif>
</file>

<file path=ppt/media/image14.png>
</file>

<file path=ppt/media/image15.jpg>
</file>

<file path=ppt/media/image16.png>
</file>

<file path=ppt/media/image17.gif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507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0350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4300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1651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1591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766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73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9169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2663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3065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109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311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7FCCA-423C-443D-950C-40E76DAE6527}" type="datetimeFigureOut">
              <a:rPr lang="zh-CN" altLang="en-US" smtClean="0"/>
              <a:t>2018/1/24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7C5EC-9025-41FF-948B-489453F6BA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57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gif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g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26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106" name="Picture 6" descr="C:\Documents and Settings\Administrator\桌面\教师节\8月30\3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28459" y="-260061"/>
            <a:ext cx="7461249" cy="52345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椭圆 14"/>
          <p:cNvSpPr/>
          <p:nvPr/>
        </p:nvSpPr>
        <p:spPr>
          <a:xfrm>
            <a:off x="-1497098" y="3532683"/>
            <a:ext cx="749455" cy="749455"/>
          </a:xfrm>
          <a:prstGeom prst="ellipse">
            <a:avLst/>
          </a:prstGeom>
          <a:solidFill>
            <a:srgbClr val="FFFF00">
              <a:alpha val="63000"/>
            </a:srgb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16" name="文本框 5"/>
          <p:cNvSpPr txBox="1"/>
          <p:nvPr/>
        </p:nvSpPr>
        <p:spPr>
          <a:xfrm>
            <a:off x="3353220" y="856281"/>
            <a:ext cx="72365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rgbClr val="FFFF00"/>
                </a:solidFill>
              </a:rPr>
              <a:t>德彪西 </a:t>
            </a:r>
            <a:r>
              <a:rPr lang="en-US" altLang="zh-CN" sz="5400" b="1" dirty="0">
                <a:solidFill>
                  <a:srgbClr val="FFFF00"/>
                </a:solidFill>
              </a:rPr>
              <a:t>- </a:t>
            </a:r>
            <a:r>
              <a:rPr lang="zh-CN" altLang="en-US" sz="5400" b="1" dirty="0">
                <a:solidFill>
                  <a:srgbClr val="FFFF00"/>
                </a:solidFill>
              </a:rPr>
              <a:t>阿拉贝斯克</a:t>
            </a:r>
          </a:p>
        </p:txBody>
      </p:sp>
      <p:sp>
        <p:nvSpPr>
          <p:cNvPr id="4" name="Rectangle 3"/>
          <p:cNvSpPr/>
          <p:nvPr/>
        </p:nvSpPr>
        <p:spPr>
          <a:xfrm>
            <a:off x="849077" y="2173689"/>
            <a:ext cx="1538389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</a:rPr>
              <a:t>演奏</a:t>
            </a:r>
          </a:p>
        </p:txBody>
      </p:sp>
      <p:pic>
        <p:nvPicPr>
          <p:cNvPr id="17" name="Claude_Debussy_ca_1908,_foto_av_Félix_Nadar.jpg" descr="Claude_Debussy_ca_1908,_foto_av_Félix_Nadar.jpg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462046" y="2467021"/>
            <a:ext cx="2998125" cy="363023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8167829" y="2357197"/>
            <a:ext cx="28494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Peng </a:t>
            </a:r>
            <a:r>
              <a:rPr lang="en-US" altLang="zh-CN" sz="4000" b="1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Fei</a:t>
            </a:r>
            <a:endParaRPr lang="en-US" altLang="zh-CN" sz="40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5721715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57772" y="792341"/>
            <a:ext cx="40301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+mn-ea"/>
              </a:rPr>
              <a:t>心有灵犀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1300477" y="248672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  <p:grpSp>
        <p:nvGrpSpPr>
          <p:cNvPr id="9" name="Group 8"/>
          <p:cNvGrpSpPr/>
          <p:nvPr/>
        </p:nvGrpSpPr>
        <p:grpSpPr>
          <a:xfrm>
            <a:off x="2185478" y="1953876"/>
            <a:ext cx="8206559" cy="3742591"/>
            <a:chOff x="1790060" y="1953874"/>
            <a:chExt cx="8206559" cy="389237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0060" y="1953874"/>
              <a:ext cx="8206559" cy="389237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53643" y="2286494"/>
              <a:ext cx="6847558" cy="2784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400" dirty="0">
                  <a:latin typeface="+mn-ea"/>
                </a:rPr>
                <a:t>游戏规则</a:t>
              </a:r>
              <a:r>
                <a:rPr lang="en-US" altLang="zh-CN" sz="2400" dirty="0" smtClean="0">
                  <a:latin typeface="+mn-ea"/>
                </a:rPr>
                <a:t>:</a:t>
              </a:r>
            </a:p>
            <a:p>
              <a:endParaRPr lang="zh-CN" altLang="zh-CN" sz="2400" dirty="0">
                <a:latin typeface="+mn-ea"/>
              </a:endParaRPr>
            </a:p>
            <a:p>
              <a:r>
                <a:rPr lang="zh-CN" altLang="zh-CN" sz="2400" dirty="0"/>
                <a:t>四人一组</a:t>
              </a:r>
              <a:r>
                <a:rPr lang="zh-CN" altLang="zh-CN" sz="2400" dirty="0" smtClean="0"/>
                <a:t>，</a:t>
              </a:r>
              <a:r>
                <a:rPr lang="zh-CN" altLang="en-US" sz="2400" dirty="0" smtClean="0"/>
                <a:t>从</a:t>
              </a:r>
              <a:r>
                <a:rPr lang="zh-CN" altLang="zh-CN" sz="2400" dirty="0" smtClean="0"/>
                <a:t>第</a:t>
              </a:r>
              <a:r>
                <a:rPr lang="zh-CN" altLang="zh-CN" sz="2400" dirty="0"/>
                <a:t>一个</a:t>
              </a:r>
              <a:r>
                <a:rPr lang="zh-CN" altLang="zh-CN" sz="2400" dirty="0" smtClean="0"/>
                <a:t>人</a:t>
              </a:r>
              <a:r>
                <a:rPr lang="zh-CN" altLang="en-US" sz="2400" dirty="0" smtClean="0"/>
                <a:t>开始依次</a:t>
              </a:r>
              <a:r>
                <a:rPr lang="zh-CN" altLang="zh-CN" sz="2400" dirty="0" smtClean="0"/>
                <a:t>表演</a:t>
              </a:r>
              <a:r>
                <a:rPr lang="zh-CN" altLang="en-US" sz="2400" dirty="0" smtClean="0"/>
                <a:t>题目</a:t>
              </a:r>
              <a:r>
                <a:rPr lang="zh-CN" altLang="zh-CN" sz="2400" dirty="0" smtClean="0"/>
                <a:t>给</a:t>
              </a:r>
              <a:r>
                <a:rPr lang="zh-CN" altLang="en-US" sz="2400" dirty="0" smtClean="0"/>
                <a:t>下一个</a:t>
              </a:r>
              <a:r>
                <a:rPr lang="zh-CN" altLang="zh-CN" sz="2400" dirty="0" smtClean="0"/>
                <a:t>人，</a:t>
              </a:r>
              <a:r>
                <a:rPr lang="zh-CN" altLang="en-US" sz="2400" dirty="0" smtClean="0"/>
                <a:t>看的人</a:t>
              </a:r>
              <a:r>
                <a:rPr lang="zh-CN" altLang="zh-CN" sz="2400" dirty="0" smtClean="0"/>
                <a:t>根据理</a:t>
              </a:r>
              <a:r>
                <a:rPr lang="zh-CN" altLang="zh-CN" sz="2400" dirty="0"/>
                <a:t>解</a:t>
              </a:r>
              <a:r>
                <a:rPr lang="zh-CN" altLang="zh-CN" sz="2400" dirty="0" smtClean="0"/>
                <a:t>，</a:t>
              </a:r>
              <a:r>
                <a:rPr lang="zh-CN" altLang="en-US" sz="2400" dirty="0" smtClean="0"/>
                <a:t>继续</a:t>
              </a:r>
              <a:r>
                <a:rPr lang="zh-CN" altLang="zh-CN" sz="2400" dirty="0" smtClean="0"/>
                <a:t>表演</a:t>
              </a:r>
              <a:r>
                <a:rPr lang="zh-CN" altLang="en-US" sz="2400" dirty="0" smtClean="0"/>
                <a:t>。直至</a:t>
              </a:r>
              <a:r>
                <a:rPr lang="zh-CN" altLang="en-US" sz="2400" dirty="0"/>
                <a:t>最</a:t>
              </a:r>
              <a:r>
                <a:rPr lang="zh-CN" altLang="en-US" sz="2400" dirty="0" smtClean="0"/>
                <a:t>后</a:t>
              </a:r>
              <a:r>
                <a:rPr lang="zh-CN" altLang="en-US" sz="2400" dirty="0"/>
                <a:t>一个</a:t>
              </a:r>
              <a:r>
                <a:rPr lang="zh-CN" altLang="zh-CN" sz="2400" dirty="0" smtClean="0"/>
                <a:t>人</a:t>
              </a:r>
              <a:r>
                <a:rPr lang="zh-CN" altLang="zh-CN" sz="2400" dirty="0"/>
                <a:t>猜出题</a:t>
              </a:r>
              <a:r>
                <a:rPr lang="zh-CN" altLang="zh-CN" sz="2400" dirty="0" smtClean="0"/>
                <a:t>目。</a:t>
              </a:r>
              <a:endParaRPr lang="en-US" altLang="zh-CN" sz="2400" dirty="0" smtClean="0"/>
            </a:p>
            <a:p>
              <a:endParaRPr lang="en-US" altLang="zh-CN" sz="2400" dirty="0" smtClean="0"/>
            </a:p>
            <a:p>
              <a:r>
                <a:rPr lang="zh-CN" altLang="zh-CN" sz="2400" dirty="0" smtClean="0"/>
                <a:t>每</a:t>
              </a:r>
              <a:r>
                <a:rPr lang="zh-CN" altLang="zh-CN" sz="2400" dirty="0"/>
                <a:t>个人只能表演一分钟，不能说话。</a:t>
              </a:r>
              <a:endParaRPr lang="zh-CN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75558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：0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1:00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" name="0：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087162" y="712131"/>
            <a:ext cx="35669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+mn-ea"/>
              </a:rPr>
              <a:t>狗年汪</a:t>
            </a:r>
            <a:r>
              <a:rPr lang="zh-CN" altLang="en-US" sz="6000" b="1" dirty="0" smtClean="0">
                <a:solidFill>
                  <a:srgbClr val="FFFF00"/>
                </a:solidFill>
                <a:latin typeface="+mn-ea"/>
              </a:rPr>
              <a:t>汪</a:t>
            </a:r>
            <a:endParaRPr lang="zh-CN" altLang="en-US" sz="6000" b="1" dirty="0">
              <a:solidFill>
                <a:srgbClr val="FFFF00"/>
              </a:solidFill>
              <a:latin typeface="+mn-ea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-771088" y="240651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  <p:sp>
        <p:nvSpPr>
          <p:cNvPr id="68" name="TextBox 67"/>
          <p:cNvSpPr txBox="1"/>
          <p:nvPr/>
        </p:nvSpPr>
        <p:spPr>
          <a:xfrm>
            <a:off x="3156118" y="706630"/>
            <a:ext cx="2341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+mn-ea"/>
              </a:rPr>
              <a:t>题目：</a:t>
            </a:r>
          </a:p>
        </p:txBody>
      </p:sp>
    </p:spTree>
    <p:extLst>
      <p:ext uri="{BB962C8B-B14F-4D97-AF65-F5344CB8AC3E}">
        <p14:creationId xmlns:p14="http://schemas.microsoft.com/office/powerpoint/2010/main" val="310797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0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90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10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20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300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400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5000"/>
                            </p:stCondLst>
                            <p:childTnLst>
                              <p:par>
                                <p:cTn id="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6000"/>
                            </p:stCondLst>
                            <p:childTnLst>
                              <p:par>
                                <p:cTn id="9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7000"/>
                            </p:stCondLst>
                            <p:childTnLst>
                              <p:par>
                                <p:cTn id="9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8000"/>
                            </p:stCondLst>
                            <p:childTnLst>
                              <p:par>
                                <p:cTn id="10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9000"/>
                            </p:stCondLst>
                            <p:childTnLst>
                              <p:par>
                                <p:cTn id="10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20000"/>
                            </p:stCondLst>
                            <p:childTnLst>
                              <p:par>
                                <p:cTn id="1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1000"/>
                            </p:stCondLst>
                            <p:childTnLst>
                              <p:par>
                                <p:cTn id="1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2000"/>
                            </p:stCondLst>
                            <p:childTnLst>
                              <p:par>
                                <p:cTn id="1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3000"/>
                            </p:stCondLst>
                            <p:childTnLst>
                              <p:par>
                                <p:cTn id="1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4000"/>
                            </p:stCondLst>
                            <p:childTnLst>
                              <p:par>
                                <p:cTn id="1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5000"/>
                            </p:stCondLst>
                            <p:childTnLst>
                              <p:par>
                                <p:cTn id="1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6000"/>
                            </p:stCondLst>
                            <p:childTnLst>
                              <p:par>
                                <p:cTn id="1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27000"/>
                            </p:stCondLst>
                            <p:childTnLst>
                              <p:par>
                                <p:cTn id="1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8000"/>
                            </p:stCondLst>
                            <p:childTnLst>
                              <p:par>
                                <p:cTn id="1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29000"/>
                            </p:stCondLst>
                            <p:childTnLst>
                              <p:par>
                                <p:cTn id="1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0000"/>
                            </p:stCondLst>
                            <p:childTnLst>
                              <p:par>
                                <p:cTn id="1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31000"/>
                            </p:stCondLst>
                            <p:childTnLst>
                              <p:par>
                                <p:cTn id="1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32000"/>
                            </p:stCondLst>
                            <p:childTnLst>
                              <p:par>
                                <p:cTn id="1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33000"/>
                            </p:stCondLst>
                            <p:childTnLst>
                              <p:par>
                                <p:cTn id="1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34000"/>
                            </p:stCondLst>
                            <p:childTnLst>
                              <p:par>
                                <p:cTn id="1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35000"/>
                            </p:stCondLst>
                            <p:childTnLst>
                              <p:par>
                                <p:cTn id="1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36000"/>
                            </p:stCondLst>
                            <p:childTnLst>
                              <p:par>
                                <p:cTn id="19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37000"/>
                            </p:stCondLst>
                            <p:childTnLst>
                              <p:par>
                                <p:cTn id="19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38000"/>
                            </p:stCondLst>
                            <p:childTnLst>
                              <p:par>
                                <p:cTn id="20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39000"/>
                            </p:stCondLst>
                            <p:childTnLst>
                              <p:par>
                                <p:cTn id="20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40000"/>
                            </p:stCondLst>
                            <p:childTnLst>
                              <p:par>
                                <p:cTn id="2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41000"/>
                            </p:stCondLst>
                            <p:childTnLst>
                              <p:par>
                                <p:cTn id="2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42000"/>
                            </p:stCondLst>
                            <p:childTnLst>
                              <p:par>
                                <p:cTn id="2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43000"/>
                            </p:stCondLst>
                            <p:childTnLst>
                              <p:par>
                                <p:cTn id="2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44000"/>
                            </p:stCondLst>
                            <p:childTnLst>
                              <p:par>
                                <p:cTn id="2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45000"/>
                            </p:stCondLst>
                            <p:childTnLst>
                              <p:par>
                                <p:cTn id="2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46000"/>
                            </p:stCondLst>
                            <p:childTnLst>
                              <p:par>
                                <p:cTn id="2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47000"/>
                            </p:stCondLst>
                            <p:childTnLst>
                              <p:par>
                                <p:cTn id="2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48000"/>
                            </p:stCondLst>
                            <p:childTnLst>
                              <p:par>
                                <p:cTn id="2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>
                            <p:stCondLst>
                              <p:cond delay="49000"/>
                            </p:stCondLst>
                            <p:childTnLst>
                              <p:par>
                                <p:cTn id="2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50000"/>
                            </p:stCondLst>
                            <p:childTnLst>
                              <p:par>
                                <p:cTn id="2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51000"/>
                            </p:stCondLst>
                            <p:childTnLst>
                              <p:par>
                                <p:cTn id="2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0" fill="hold">
                            <p:stCondLst>
                              <p:cond delay="52000"/>
                            </p:stCondLst>
                            <p:childTnLst>
                              <p:par>
                                <p:cTn id="2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53000"/>
                            </p:stCondLst>
                            <p:childTnLst>
                              <p:par>
                                <p:cTn id="2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54000"/>
                            </p:stCondLst>
                            <p:childTnLst>
                              <p:par>
                                <p:cTn id="2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hold">
                            <p:stCondLst>
                              <p:cond delay="55000"/>
                            </p:stCondLst>
                            <p:childTnLst>
                              <p:par>
                                <p:cTn id="2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56000"/>
                            </p:stCondLst>
                            <p:childTnLst>
                              <p:par>
                                <p:cTn id="29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5" fill="hold">
                            <p:stCondLst>
                              <p:cond delay="57000"/>
                            </p:stCondLst>
                            <p:childTnLst>
                              <p:par>
                                <p:cTn id="29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58000"/>
                            </p:stCondLst>
                            <p:childTnLst>
                              <p:par>
                                <p:cTn id="30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59000"/>
                            </p:stCondLst>
                            <p:childTnLst>
                              <p:par>
                                <p:cTn id="30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0" fill="hold">
                            <p:stCondLst>
                              <p:cond delay="60000"/>
                            </p:stCondLst>
                            <p:childTnLst>
                              <p:par>
                                <p:cTn id="3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  <p:bldP spid="58" grpId="0"/>
      <p:bldP spid="58" grpId="1"/>
      <p:bldP spid="59" grpId="0"/>
      <p:bldP spid="59" grpId="1"/>
      <p:bldP spid="60" grpId="0"/>
      <p:bldP spid="60" grpId="1"/>
      <p:bldP spid="61" grpId="0"/>
      <p:bldP spid="61" grpId="1"/>
      <p:bldP spid="62" grpId="0"/>
      <p:bldP spid="65" grpId="0"/>
      <p:bldP spid="65" grpId="1"/>
      <p:bldP spid="66" grpId="0"/>
      <p:bldP spid="66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：0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1:00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" name="0：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-771088" y="240651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1791560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10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3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400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60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700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800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900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10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2000"/>
                            </p:stCondLst>
                            <p:childTnLst>
                              <p:par>
                                <p:cTn id="1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23000"/>
                            </p:stCondLst>
                            <p:childTnLst>
                              <p:par>
                                <p:cTn id="1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4000"/>
                            </p:stCondLst>
                            <p:childTnLst>
                              <p:par>
                                <p:cTn id="1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5000"/>
                            </p:stCondLst>
                            <p:childTnLst>
                              <p:par>
                                <p:cTn id="1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6000"/>
                            </p:stCondLst>
                            <p:childTnLst>
                              <p:par>
                                <p:cTn id="1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70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8000"/>
                            </p:stCondLst>
                            <p:childTnLst>
                              <p:par>
                                <p:cTn id="1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9000"/>
                            </p:stCondLst>
                            <p:childTnLst>
                              <p:par>
                                <p:cTn id="1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30000"/>
                            </p:stCondLst>
                            <p:childTnLst>
                              <p:par>
                                <p:cTn id="1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31000"/>
                            </p:stCondLst>
                            <p:childTnLst>
                              <p:par>
                                <p:cTn id="1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2000"/>
                            </p:stCondLst>
                            <p:childTnLst>
                              <p:par>
                                <p:cTn id="1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33000"/>
                            </p:stCondLst>
                            <p:childTnLst>
                              <p:par>
                                <p:cTn id="1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34000"/>
                            </p:stCondLst>
                            <p:childTnLst>
                              <p:par>
                                <p:cTn id="1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35000"/>
                            </p:stCondLst>
                            <p:childTnLst>
                              <p:par>
                                <p:cTn id="1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6000"/>
                            </p:stCondLst>
                            <p:childTnLst>
                              <p:par>
                                <p:cTn id="1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37000"/>
                            </p:stCondLst>
                            <p:childTnLst>
                              <p:par>
                                <p:cTn id="1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38000"/>
                            </p:stCondLst>
                            <p:childTnLst>
                              <p:par>
                                <p:cTn id="1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39000"/>
                            </p:stCondLst>
                            <p:childTnLst>
                              <p:par>
                                <p:cTn id="2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40000"/>
                            </p:stCondLst>
                            <p:childTnLst>
                              <p:par>
                                <p:cTn id="2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41000"/>
                            </p:stCondLst>
                            <p:childTnLst>
                              <p:par>
                                <p:cTn id="2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42000"/>
                            </p:stCondLst>
                            <p:childTnLst>
                              <p:par>
                                <p:cTn id="2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43000"/>
                            </p:stCondLst>
                            <p:childTnLst>
                              <p:par>
                                <p:cTn id="2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44000"/>
                            </p:stCondLst>
                            <p:childTnLst>
                              <p:par>
                                <p:cTn id="2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45000"/>
                            </p:stCondLst>
                            <p:childTnLst>
                              <p:par>
                                <p:cTn id="2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46000"/>
                            </p:stCondLst>
                            <p:childTnLst>
                              <p:par>
                                <p:cTn id="2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47000"/>
                            </p:stCondLst>
                            <p:childTnLst>
                              <p:par>
                                <p:cTn id="2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48000"/>
                            </p:stCondLst>
                            <p:childTnLst>
                              <p:par>
                                <p:cTn id="2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49000"/>
                            </p:stCondLst>
                            <p:childTnLst>
                              <p:par>
                                <p:cTn id="2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50000"/>
                            </p:stCondLst>
                            <p:childTnLst>
                              <p:par>
                                <p:cTn id="2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51000"/>
                            </p:stCondLst>
                            <p:childTnLst>
                              <p:par>
                                <p:cTn id="2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52000"/>
                            </p:stCondLst>
                            <p:childTnLst>
                              <p:par>
                                <p:cTn id="2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53000"/>
                            </p:stCondLst>
                            <p:childTnLst>
                              <p:par>
                                <p:cTn id="2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54000"/>
                            </p:stCondLst>
                            <p:childTnLst>
                              <p:par>
                                <p:cTn id="2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9" fill="hold">
                            <p:stCondLst>
                              <p:cond delay="55000"/>
                            </p:stCondLst>
                            <p:childTnLst>
                              <p:par>
                                <p:cTn id="2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56000"/>
                            </p:stCondLst>
                            <p:childTnLst>
                              <p:par>
                                <p:cTn id="2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57000"/>
                            </p:stCondLst>
                            <p:childTnLst>
                              <p:par>
                                <p:cTn id="2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4" fill="hold">
                            <p:stCondLst>
                              <p:cond delay="58000"/>
                            </p:stCondLst>
                            <p:childTnLst>
                              <p:par>
                                <p:cTn id="2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59000"/>
                            </p:stCondLst>
                            <p:childTnLst>
                              <p:par>
                                <p:cTn id="3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60000"/>
                            </p:stCondLst>
                            <p:childTnLst>
                              <p:par>
                                <p:cTn id="3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  <p:bldP spid="58" grpId="0"/>
      <p:bldP spid="58" grpId="1"/>
      <p:bldP spid="59" grpId="0"/>
      <p:bldP spid="59" grpId="1"/>
      <p:bldP spid="60" grpId="0"/>
      <p:bldP spid="60" grpId="1"/>
      <p:bldP spid="61" grpId="0"/>
      <p:bldP spid="61" grpId="1"/>
      <p:bldP spid="62" grpId="0"/>
      <p:bldP spid="65" grpId="0"/>
      <p:bldP spid="65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：0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1:00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" name="0：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-771088" y="240651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14735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10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3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400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60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700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800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900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10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2000"/>
                            </p:stCondLst>
                            <p:childTnLst>
                              <p:par>
                                <p:cTn id="1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23000"/>
                            </p:stCondLst>
                            <p:childTnLst>
                              <p:par>
                                <p:cTn id="1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4000"/>
                            </p:stCondLst>
                            <p:childTnLst>
                              <p:par>
                                <p:cTn id="1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5000"/>
                            </p:stCondLst>
                            <p:childTnLst>
                              <p:par>
                                <p:cTn id="1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6000"/>
                            </p:stCondLst>
                            <p:childTnLst>
                              <p:par>
                                <p:cTn id="1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70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8000"/>
                            </p:stCondLst>
                            <p:childTnLst>
                              <p:par>
                                <p:cTn id="1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9000"/>
                            </p:stCondLst>
                            <p:childTnLst>
                              <p:par>
                                <p:cTn id="1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30000"/>
                            </p:stCondLst>
                            <p:childTnLst>
                              <p:par>
                                <p:cTn id="1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31000"/>
                            </p:stCondLst>
                            <p:childTnLst>
                              <p:par>
                                <p:cTn id="1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2000"/>
                            </p:stCondLst>
                            <p:childTnLst>
                              <p:par>
                                <p:cTn id="1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33000"/>
                            </p:stCondLst>
                            <p:childTnLst>
                              <p:par>
                                <p:cTn id="1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34000"/>
                            </p:stCondLst>
                            <p:childTnLst>
                              <p:par>
                                <p:cTn id="1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35000"/>
                            </p:stCondLst>
                            <p:childTnLst>
                              <p:par>
                                <p:cTn id="1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6000"/>
                            </p:stCondLst>
                            <p:childTnLst>
                              <p:par>
                                <p:cTn id="1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37000"/>
                            </p:stCondLst>
                            <p:childTnLst>
                              <p:par>
                                <p:cTn id="1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38000"/>
                            </p:stCondLst>
                            <p:childTnLst>
                              <p:par>
                                <p:cTn id="1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39000"/>
                            </p:stCondLst>
                            <p:childTnLst>
                              <p:par>
                                <p:cTn id="2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40000"/>
                            </p:stCondLst>
                            <p:childTnLst>
                              <p:par>
                                <p:cTn id="2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41000"/>
                            </p:stCondLst>
                            <p:childTnLst>
                              <p:par>
                                <p:cTn id="2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42000"/>
                            </p:stCondLst>
                            <p:childTnLst>
                              <p:par>
                                <p:cTn id="2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43000"/>
                            </p:stCondLst>
                            <p:childTnLst>
                              <p:par>
                                <p:cTn id="2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44000"/>
                            </p:stCondLst>
                            <p:childTnLst>
                              <p:par>
                                <p:cTn id="2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45000"/>
                            </p:stCondLst>
                            <p:childTnLst>
                              <p:par>
                                <p:cTn id="2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46000"/>
                            </p:stCondLst>
                            <p:childTnLst>
                              <p:par>
                                <p:cTn id="2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47000"/>
                            </p:stCondLst>
                            <p:childTnLst>
                              <p:par>
                                <p:cTn id="2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48000"/>
                            </p:stCondLst>
                            <p:childTnLst>
                              <p:par>
                                <p:cTn id="2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49000"/>
                            </p:stCondLst>
                            <p:childTnLst>
                              <p:par>
                                <p:cTn id="2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50000"/>
                            </p:stCondLst>
                            <p:childTnLst>
                              <p:par>
                                <p:cTn id="2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51000"/>
                            </p:stCondLst>
                            <p:childTnLst>
                              <p:par>
                                <p:cTn id="2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52000"/>
                            </p:stCondLst>
                            <p:childTnLst>
                              <p:par>
                                <p:cTn id="2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53000"/>
                            </p:stCondLst>
                            <p:childTnLst>
                              <p:par>
                                <p:cTn id="2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54000"/>
                            </p:stCondLst>
                            <p:childTnLst>
                              <p:par>
                                <p:cTn id="2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9" fill="hold">
                            <p:stCondLst>
                              <p:cond delay="55000"/>
                            </p:stCondLst>
                            <p:childTnLst>
                              <p:par>
                                <p:cTn id="2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56000"/>
                            </p:stCondLst>
                            <p:childTnLst>
                              <p:par>
                                <p:cTn id="2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57000"/>
                            </p:stCondLst>
                            <p:childTnLst>
                              <p:par>
                                <p:cTn id="2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4" fill="hold">
                            <p:stCondLst>
                              <p:cond delay="58000"/>
                            </p:stCondLst>
                            <p:childTnLst>
                              <p:par>
                                <p:cTn id="2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59000"/>
                            </p:stCondLst>
                            <p:childTnLst>
                              <p:par>
                                <p:cTn id="3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60000"/>
                            </p:stCondLst>
                            <p:childTnLst>
                              <p:par>
                                <p:cTn id="3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  <p:bldP spid="58" grpId="0"/>
      <p:bldP spid="58" grpId="1"/>
      <p:bldP spid="59" grpId="0"/>
      <p:bldP spid="59" grpId="1"/>
      <p:bldP spid="60" grpId="0"/>
      <p:bldP spid="60" grpId="1"/>
      <p:bldP spid="61" grpId="0"/>
      <p:bldP spid="61" grpId="1"/>
      <p:bldP spid="62" grpId="0"/>
      <p:bldP spid="65" grpId="0"/>
      <p:bldP spid="6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：0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1:00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" name="0：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-771088" y="240651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423646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10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3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400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60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700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800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900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10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2000"/>
                            </p:stCondLst>
                            <p:childTnLst>
                              <p:par>
                                <p:cTn id="1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23000"/>
                            </p:stCondLst>
                            <p:childTnLst>
                              <p:par>
                                <p:cTn id="1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4000"/>
                            </p:stCondLst>
                            <p:childTnLst>
                              <p:par>
                                <p:cTn id="1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5000"/>
                            </p:stCondLst>
                            <p:childTnLst>
                              <p:par>
                                <p:cTn id="1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6000"/>
                            </p:stCondLst>
                            <p:childTnLst>
                              <p:par>
                                <p:cTn id="1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70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8000"/>
                            </p:stCondLst>
                            <p:childTnLst>
                              <p:par>
                                <p:cTn id="1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9000"/>
                            </p:stCondLst>
                            <p:childTnLst>
                              <p:par>
                                <p:cTn id="1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30000"/>
                            </p:stCondLst>
                            <p:childTnLst>
                              <p:par>
                                <p:cTn id="1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31000"/>
                            </p:stCondLst>
                            <p:childTnLst>
                              <p:par>
                                <p:cTn id="1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2000"/>
                            </p:stCondLst>
                            <p:childTnLst>
                              <p:par>
                                <p:cTn id="1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33000"/>
                            </p:stCondLst>
                            <p:childTnLst>
                              <p:par>
                                <p:cTn id="1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34000"/>
                            </p:stCondLst>
                            <p:childTnLst>
                              <p:par>
                                <p:cTn id="1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35000"/>
                            </p:stCondLst>
                            <p:childTnLst>
                              <p:par>
                                <p:cTn id="1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6000"/>
                            </p:stCondLst>
                            <p:childTnLst>
                              <p:par>
                                <p:cTn id="1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37000"/>
                            </p:stCondLst>
                            <p:childTnLst>
                              <p:par>
                                <p:cTn id="1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38000"/>
                            </p:stCondLst>
                            <p:childTnLst>
                              <p:par>
                                <p:cTn id="1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39000"/>
                            </p:stCondLst>
                            <p:childTnLst>
                              <p:par>
                                <p:cTn id="2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40000"/>
                            </p:stCondLst>
                            <p:childTnLst>
                              <p:par>
                                <p:cTn id="2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41000"/>
                            </p:stCondLst>
                            <p:childTnLst>
                              <p:par>
                                <p:cTn id="2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42000"/>
                            </p:stCondLst>
                            <p:childTnLst>
                              <p:par>
                                <p:cTn id="2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43000"/>
                            </p:stCondLst>
                            <p:childTnLst>
                              <p:par>
                                <p:cTn id="2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44000"/>
                            </p:stCondLst>
                            <p:childTnLst>
                              <p:par>
                                <p:cTn id="2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45000"/>
                            </p:stCondLst>
                            <p:childTnLst>
                              <p:par>
                                <p:cTn id="2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46000"/>
                            </p:stCondLst>
                            <p:childTnLst>
                              <p:par>
                                <p:cTn id="2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47000"/>
                            </p:stCondLst>
                            <p:childTnLst>
                              <p:par>
                                <p:cTn id="2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48000"/>
                            </p:stCondLst>
                            <p:childTnLst>
                              <p:par>
                                <p:cTn id="2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49000"/>
                            </p:stCondLst>
                            <p:childTnLst>
                              <p:par>
                                <p:cTn id="2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50000"/>
                            </p:stCondLst>
                            <p:childTnLst>
                              <p:par>
                                <p:cTn id="2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51000"/>
                            </p:stCondLst>
                            <p:childTnLst>
                              <p:par>
                                <p:cTn id="2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52000"/>
                            </p:stCondLst>
                            <p:childTnLst>
                              <p:par>
                                <p:cTn id="2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53000"/>
                            </p:stCondLst>
                            <p:childTnLst>
                              <p:par>
                                <p:cTn id="2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54000"/>
                            </p:stCondLst>
                            <p:childTnLst>
                              <p:par>
                                <p:cTn id="2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9" fill="hold">
                            <p:stCondLst>
                              <p:cond delay="55000"/>
                            </p:stCondLst>
                            <p:childTnLst>
                              <p:par>
                                <p:cTn id="2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56000"/>
                            </p:stCondLst>
                            <p:childTnLst>
                              <p:par>
                                <p:cTn id="2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57000"/>
                            </p:stCondLst>
                            <p:childTnLst>
                              <p:par>
                                <p:cTn id="2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4" fill="hold">
                            <p:stCondLst>
                              <p:cond delay="58000"/>
                            </p:stCondLst>
                            <p:childTnLst>
                              <p:par>
                                <p:cTn id="2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59000"/>
                            </p:stCondLst>
                            <p:childTnLst>
                              <p:par>
                                <p:cTn id="3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60000"/>
                            </p:stCondLst>
                            <p:childTnLst>
                              <p:par>
                                <p:cTn id="3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  <p:bldP spid="58" grpId="0"/>
      <p:bldP spid="58" grpId="1"/>
      <p:bldP spid="59" grpId="0"/>
      <p:bldP spid="59" grpId="1"/>
      <p:bldP spid="60" grpId="0"/>
      <p:bldP spid="60" grpId="1"/>
      <p:bldP spid="61" grpId="0"/>
      <p:bldP spid="61" grpId="1"/>
      <p:bldP spid="62" grpId="0"/>
      <p:bldP spid="65" grpId="0"/>
      <p:bldP spid="65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：0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1:00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" name="0：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087161" y="712131"/>
            <a:ext cx="37211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+mn-ea"/>
              </a:rPr>
              <a:t>手舞足蹈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-771088" y="240651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  <p:sp>
        <p:nvSpPr>
          <p:cNvPr id="68" name="TextBox 67"/>
          <p:cNvSpPr txBox="1"/>
          <p:nvPr/>
        </p:nvSpPr>
        <p:spPr>
          <a:xfrm>
            <a:off x="3156118" y="706630"/>
            <a:ext cx="2341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+mn-ea"/>
              </a:rPr>
              <a:t>题目：</a:t>
            </a:r>
          </a:p>
        </p:txBody>
      </p:sp>
    </p:spTree>
    <p:extLst>
      <p:ext uri="{BB962C8B-B14F-4D97-AF65-F5344CB8AC3E}">
        <p14:creationId xmlns:p14="http://schemas.microsoft.com/office/powerpoint/2010/main" val="852417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0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90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10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20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300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400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5000"/>
                            </p:stCondLst>
                            <p:childTnLst>
                              <p:par>
                                <p:cTn id="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6000"/>
                            </p:stCondLst>
                            <p:childTnLst>
                              <p:par>
                                <p:cTn id="9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7000"/>
                            </p:stCondLst>
                            <p:childTnLst>
                              <p:par>
                                <p:cTn id="9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8000"/>
                            </p:stCondLst>
                            <p:childTnLst>
                              <p:par>
                                <p:cTn id="10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9000"/>
                            </p:stCondLst>
                            <p:childTnLst>
                              <p:par>
                                <p:cTn id="10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20000"/>
                            </p:stCondLst>
                            <p:childTnLst>
                              <p:par>
                                <p:cTn id="1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1000"/>
                            </p:stCondLst>
                            <p:childTnLst>
                              <p:par>
                                <p:cTn id="1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2000"/>
                            </p:stCondLst>
                            <p:childTnLst>
                              <p:par>
                                <p:cTn id="1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3000"/>
                            </p:stCondLst>
                            <p:childTnLst>
                              <p:par>
                                <p:cTn id="1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4000"/>
                            </p:stCondLst>
                            <p:childTnLst>
                              <p:par>
                                <p:cTn id="1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5000"/>
                            </p:stCondLst>
                            <p:childTnLst>
                              <p:par>
                                <p:cTn id="1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6000"/>
                            </p:stCondLst>
                            <p:childTnLst>
                              <p:par>
                                <p:cTn id="1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27000"/>
                            </p:stCondLst>
                            <p:childTnLst>
                              <p:par>
                                <p:cTn id="1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8000"/>
                            </p:stCondLst>
                            <p:childTnLst>
                              <p:par>
                                <p:cTn id="1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29000"/>
                            </p:stCondLst>
                            <p:childTnLst>
                              <p:par>
                                <p:cTn id="1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0000"/>
                            </p:stCondLst>
                            <p:childTnLst>
                              <p:par>
                                <p:cTn id="1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31000"/>
                            </p:stCondLst>
                            <p:childTnLst>
                              <p:par>
                                <p:cTn id="1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32000"/>
                            </p:stCondLst>
                            <p:childTnLst>
                              <p:par>
                                <p:cTn id="1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33000"/>
                            </p:stCondLst>
                            <p:childTnLst>
                              <p:par>
                                <p:cTn id="1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34000"/>
                            </p:stCondLst>
                            <p:childTnLst>
                              <p:par>
                                <p:cTn id="1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35000"/>
                            </p:stCondLst>
                            <p:childTnLst>
                              <p:par>
                                <p:cTn id="1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36000"/>
                            </p:stCondLst>
                            <p:childTnLst>
                              <p:par>
                                <p:cTn id="19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37000"/>
                            </p:stCondLst>
                            <p:childTnLst>
                              <p:par>
                                <p:cTn id="19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38000"/>
                            </p:stCondLst>
                            <p:childTnLst>
                              <p:par>
                                <p:cTn id="20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39000"/>
                            </p:stCondLst>
                            <p:childTnLst>
                              <p:par>
                                <p:cTn id="20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40000"/>
                            </p:stCondLst>
                            <p:childTnLst>
                              <p:par>
                                <p:cTn id="2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41000"/>
                            </p:stCondLst>
                            <p:childTnLst>
                              <p:par>
                                <p:cTn id="2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42000"/>
                            </p:stCondLst>
                            <p:childTnLst>
                              <p:par>
                                <p:cTn id="2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43000"/>
                            </p:stCondLst>
                            <p:childTnLst>
                              <p:par>
                                <p:cTn id="2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44000"/>
                            </p:stCondLst>
                            <p:childTnLst>
                              <p:par>
                                <p:cTn id="2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45000"/>
                            </p:stCondLst>
                            <p:childTnLst>
                              <p:par>
                                <p:cTn id="2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46000"/>
                            </p:stCondLst>
                            <p:childTnLst>
                              <p:par>
                                <p:cTn id="2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47000"/>
                            </p:stCondLst>
                            <p:childTnLst>
                              <p:par>
                                <p:cTn id="2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48000"/>
                            </p:stCondLst>
                            <p:childTnLst>
                              <p:par>
                                <p:cTn id="2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>
                            <p:stCondLst>
                              <p:cond delay="49000"/>
                            </p:stCondLst>
                            <p:childTnLst>
                              <p:par>
                                <p:cTn id="2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50000"/>
                            </p:stCondLst>
                            <p:childTnLst>
                              <p:par>
                                <p:cTn id="2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51000"/>
                            </p:stCondLst>
                            <p:childTnLst>
                              <p:par>
                                <p:cTn id="2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0" fill="hold">
                            <p:stCondLst>
                              <p:cond delay="52000"/>
                            </p:stCondLst>
                            <p:childTnLst>
                              <p:par>
                                <p:cTn id="2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53000"/>
                            </p:stCondLst>
                            <p:childTnLst>
                              <p:par>
                                <p:cTn id="2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54000"/>
                            </p:stCondLst>
                            <p:childTnLst>
                              <p:par>
                                <p:cTn id="2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hold">
                            <p:stCondLst>
                              <p:cond delay="55000"/>
                            </p:stCondLst>
                            <p:childTnLst>
                              <p:par>
                                <p:cTn id="2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56000"/>
                            </p:stCondLst>
                            <p:childTnLst>
                              <p:par>
                                <p:cTn id="29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5" fill="hold">
                            <p:stCondLst>
                              <p:cond delay="57000"/>
                            </p:stCondLst>
                            <p:childTnLst>
                              <p:par>
                                <p:cTn id="29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58000"/>
                            </p:stCondLst>
                            <p:childTnLst>
                              <p:par>
                                <p:cTn id="30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59000"/>
                            </p:stCondLst>
                            <p:childTnLst>
                              <p:par>
                                <p:cTn id="30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0" fill="hold">
                            <p:stCondLst>
                              <p:cond delay="60000"/>
                            </p:stCondLst>
                            <p:childTnLst>
                              <p:par>
                                <p:cTn id="3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  <p:bldP spid="58" grpId="0"/>
      <p:bldP spid="58" grpId="1"/>
      <p:bldP spid="59" grpId="0"/>
      <p:bldP spid="59" grpId="1"/>
      <p:bldP spid="60" grpId="0"/>
      <p:bldP spid="60" grpId="1"/>
      <p:bldP spid="61" grpId="0"/>
      <p:bldP spid="61" grpId="1"/>
      <p:bldP spid="62" grpId="0"/>
      <p:bldP spid="65" grpId="0"/>
      <p:bldP spid="65" grpId="1"/>
      <p:bldP spid="66" grpId="0"/>
      <p:bldP spid="66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：0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1:00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" name="0：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-771088" y="240651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386960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10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3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400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60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700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800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900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10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2000"/>
                            </p:stCondLst>
                            <p:childTnLst>
                              <p:par>
                                <p:cTn id="1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23000"/>
                            </p:stCondLst>
                            <p:childTnLst>
                              <p:par>
                                <p:cTn id="1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4000"/>
                            </p:stCondLst>
                            <p:childTnLst>
                              <p:par>
                                <p:cTn id="1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5000"/>
                            </p:stCondLst>
                            <p:childTnLst>
                              <p:par>
                                <p:cTn id="1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6000"/>
                            </p:stCondLst>
                            <p:childTnLst>
                              <p:par>
                                <p:cTn id="1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70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8000"/>
                            </p:stCondLst>
                            <p:childTnLst>
                              <p:par>
                                <p:cTn id="1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9000"/>
                            </p:stCondLst>
                            <p:childTnLst>
                              <p:par>
                                <p:cTn id="1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30000"/>
                            </p:stCondLst>
                            <p:childTnLst>
                              <p:par>
                                <p:cTn id="1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31000"/>
                            </p:stCondLst>
                            <p:childTnLst>
                              <p:par>
                                <p:cTn id="1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2000"/>
                            </p:stCondLst>
                            <p:childTnLst>
                              <p:par>
                                <p:cTn id="1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33000"/>
                            </p:stCondLst>
                            <p:childTnLst>
                              <p:par>
                                <p:cTn id="1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34000"/>
                            </p:stCondLst>
                            <p:childTnLst>
                              <p:par>
                                <p:cTn id="1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35000"/>
                            </p:stCondLst>
                            <p:childTnLst>
                              <p:par>
                                <p:cTn id="1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6000"/>
                            </p:stCondLst>
                            <p:childTnLst>
                              <p:par>
                                <p:cTn id="1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37000"/>
                            </p:stCondLst>
                            <p:childTnLst>
                              <p:par>
                                <p:cTn id="1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38000"/>
                            </p:stCondLst>
                            <p:childTnLst>
                              <p:par>
                                <p:cTn id="1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39000"/>
                            </p:stCondLst>
                            <p:childTnLst>
                              <p:par>
                                <p:cTn id="2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40000"/>
                            </p:stCondLst>
                            <p:childTnLst>
                              <p:par>
                                <p:cTn id="2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41000"/>
                            </p:stCondLst>
                            <p:childTnLst>
                              <p:par>
                                <p:cTn id="2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42000"/>
                            </p:stCondLst>
                            <p:childTnLst>
                              <p:par>
                                <p:cTn id="2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43000"/>
                            </p:stCondLst>
                            <p:childTnLst>
                              <p:par>
                                <p:cTn id="2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44000"/>
                            </p:stCondLst>
                            <p:childTnLst>
                              <p:par>
                                <p:cTn id="2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45000"/>
                            </p:stCondLst>
                            <p:childTnLst>
                              <p:par>
                                <p:cTn id="2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46000"/>
                            </p:stCondLst>
                            <p:childTnLst>
                              <p:par>
                                <p:cTn id="2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47000"/>
                            </p:stCondLst>
                            <p:childTnLst>
                              <p:par>
                                <p:cTn id="2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48000"/>
                            </p:stCondLst>
                            <p:childTnLst>
                              <p:par>
                                <p:cTn id="2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49000"/>
                            </p:stCondLst>
                            <p:childTnLst>
                              <p:par>
                                <p:cTn id="2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50000"/>
                            </p:stCondLst>
                            <p:childTnLst>
                              <p:par>
                                <p:cTn id="2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51000"/>
                            </p:stCondLst>
                            <p:childTnLst>
                              <p:par>
                                <p:cTn id="2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52000"/>
                            </p:stCondLst>
                            <p:childTnLst>
                              <p:par>
                                <p:cTn id="2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53000"/>
                            </p:stCondLst>
                            <p:childTnLst>
                              <p:par>
                                <p:cTn id="2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54000"/>
                            </p:stCondLst>
                            <p:childTnLst>
                              <p:par>
                                <p:cTn id="2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9" fill="hold">
                            <p:stCondLst>
                              <p:cond delay="55000"/>
                            </p:stCondLst>
                            <p:childTnLst>
                              <p:par>
                                <p:cTn id="2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56000"/>
                            </p:stCondLst>
                            <p:childTnLst>
                              <p:par>
                                <p:cTn id="2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57000"/>
                            </p:stCondLst>
                            <p:childTnLst>
                              <p:par>
                                <p:cTn id="2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4" fill="hold">
                            <p:stCondLst>
                              <p:cond delay="58000"/>
                            </p:stCondLst>
                            <p:childTnLst>
                              <p:par>
                                <p:cTn id="2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59000"/>
                            </p:stCondLst>
                            <p:childTnLst>
                              <p:par>
                                <p:cTn id="3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60000"/>
                            </p:stCondLst>
                            <p:childTnLst>
                              <p:par>
                                <p:cTn id="3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  <p:bldP spid="58" grpId="0"/>
      <p:bldP spid="58" grpId="1"/>
      <p:bldP spid="59" grpId="0"/>
      <p:bldP spid="59" grpId="1"/>
      <p:bldP spid="60" grpId="0"/>
      <p:bldP spid="60" grpId="1"/>
      <p:bldP spid="61" grpId="0"/>
      <p:bldP spid="61" grpId="1"/>
      <p:bldP spid="62" grpId="0"/>
      <p:bldP spid="65" grpId="0"/>
      <p:bldP spid="65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：0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1:00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" name="0：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-771088" y="240651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374616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10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3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400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60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700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800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900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10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2000"/>
                            </p:stCondLst>
                            <p:childTnLst>
                              <p:par>
                                <p:cTn id="1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23000"/>
                            </p:stCondLst>
                            <p:childTnLst>
                              <p:par>
                                <p:cTn id="1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4000"/>
                            </p:stCondLst>
                            <p:childTnLst>
                              <p:par>
                                <p:cTn id="1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5000"/>
                            </p:stCondLst>
                            <p:childTnLst>
                              <p:par>
                                <p:cTn id="1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6000"/>
                            </p:stCondLst>
                            <p:childTnLst>
                              <p:par>
                                <p:cTn id="1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70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8000"/>
                            </p:stCondLst>
                            <p:childTnLst>
                              <p:par>
                                <p:cTn id="1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9000"/>
                            </p:stCondLst>
                            <p:childTnLst>
                              <p:par>
                                <p:cTn id="1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30000"/>
                            </p:stCondLst>
                            <p:childTnLst>
                              <p:par>
                                <p:cTn id="1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31000"/>
                            </p:stCondLst>
                            <p:childTnLst>
                              <p:par>
                                <p:cTn id="1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2000"/>
                            </p:stCondLst>
                            <p:childTnLst>
                              <p:par>
                                <p:cTn id="1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33000"/>
                            </p:stCondLst>
                            <p:childTnLst>
                              <p:par>
                                <p:cTn id="1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34000"/>
                            </p:stCondLst>
                            <p:childTnLst>
                              <p:par>
                                <p:cTn id="1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35000"/>
                            </p:stCondLst>
                            <p:childTnLst>
                              <p:par>
                                <p:cTn id="1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6000"/>
                            </p:stCondLst>
                            <p:childTnLst>
                              <p:par>
                                <p:cTn id="1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37000"/>
                            </p:stCondLst>
                            <p:childTnLst>
                              <p:par>
                                <p:cTn id="1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38000"/>
                            </p:stCondLst>
                            <p:childTnLst>
                              <p:par>
                                <p:cTn id="1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39000"/>
                            </p:stCondLst>
                            <p:childTnLst>
                              <p:par>
                                <p:cTn id="2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40000"/>
                            </p:stCondLst>
                            <p:childTnLst>
                              <p:par>
                                <p:cTn id="2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41000"/>
                            </p:stCondLst>
                            <p:childTnLst>
                              <p:par>
                                <p:cTn id="2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42000"/>
                            </p:stCondLst>
                            <p:childTnLst>
                              <p:par>
                                <p:cTn id="2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43000"/>
                            </p:stCondLst>
                            <p:childTnLst>
                              <p:par>
                                <p:cTn id="2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44000"/>
                            </p:stCondLst>
                            <p:childTnLst>
                              <p:par>
                                <p:cTn id="2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45000"/>
                            </p:stCondLst>
                            <p:childTnLst>
                              <p:par>
                                <p:cTn id="2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46000"/>
                            </p:stCondLst>
                            <p:childTnLst>
                              <p:par>
                                <p:cTn id="2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47000"/>
                            </p:stCondLst>
                            <p:childTnLst>
                              <p:par>
                                <p:cTn id="2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48000"/>
                            </p:stCondLst>
                            <p:childTnLst>
                              <p:par>
                                <p:cTn id="2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49000"/>
                            </p:stCondLst>
                            <p:childTnLst>
                              <p:par>
                                <p:cTn id="2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50000"/>
                            </p:stCondLst>
                            <p:childTnLst>
                              <p:par>
                                <p:cTn id="2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51000"/>
                            </p:stCondLst>
                            <p:childTnLst>
                              <p:par>
                                <p:cTn id="2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52000"/>
                            </p:stCondLst>
                            <p:childTnLst>
                              <p:par>
                                <p:cTn id="2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53000"/>
                            </p:stCondLst>
                            <p:childTnLst>
                              <p:par>
                                <p:cTn id="2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54000"/>
                            </p:stCondLst>
                            <p:childTnLst>
                              <p:par>
                                <p:cTn id="2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9" fill="hold">
                            <p:stCondLst>
                              <p:cond delay="55000"/>
                            </p:stCondLst>
                            <p:childTnLst>
                              <p:par>
                                <p:cTn id="2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56000"/>
                            </p:stCondLst>
                            <p:childTnLst>
                              <p:par>
                                <p:cTn id="2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57000"/>
                            </p:stCondLst>
                            <p:childTnLst>
                              <p:par>
                                <p:cTn id="2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4" fill="hold">
                            <p:stCondLst>
                              <p:cond delay="58000"/>
                            </p:stCondLst>
                            <p:childTnLst>
                              <p:par>
                                <p:cTn id="2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59000"/>
                            </p:stCondLst>
                            <p:childTnLst>
                              <p:par>
                                <p:cTn id="3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60000"/>
                            </p:stCondLst>
                            <p:childTnLst>
                              <p:par>
                                <p:cTn id="3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  <p:bldP spid="58" grpId="0"/>
      <p:bldP spid="58" grpId="1"/>
      <p:bldP spid="59" grpId="0"/>
      <p:bldP spid="59" grpId="1"/>
      <p:bldP spid="60" grpId="0"/>
      <p:bldP spid="60" grpId="1"/>
      <p:bldP spid="61" grpId="0"/>
      <p:bldP spid="61" grpId="1"/>
      <p:bldP spid="62" grpId="0"/>
      <p:bldP spid="65" grpId="0"/>
      <p:bldP spid="65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：0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1:00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" name="0：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0:40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0:30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0:20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0:10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0:09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0:08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0:07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0:06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0:05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0:04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0:03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0:02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0:01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0:00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524003" y="2278800"/>
            <a:ext cx="925251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6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0:50</a:t>
            </a:r>
            <a:endParaRPr kumimoji="1" lang="zh-CN" altLang="en-US" sz="4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-771088" y="240651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94397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10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3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400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60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700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800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900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10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2000"/>
                            </p:stCondLst>
                            <p:childTnLst>
                              <p:par>
                                <p:cTn id="1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23000"/>
                            </p:stCondLst>
                            <p:childTnLst>
                              <p:par>
                                <p:cTn id="1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4000"/>
                            </p:stCondLst>
                            <p:childTnLst>
                              <p:par>
                                <p:cTn id="1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5000"/>
                            </p:stCondLst>
                            <p:childTnLst>
                              <p:par>
                                <p:cTn id="1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6000"/>
                            </p:stCondLst>
                            <p:childTnLst>
                              <p:par>
                                <p:cTn id="1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70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8000"/>
                            </p:stCondLst>
                            <p:childTnLst>
                              <p:par>
                                <p:cTn id="1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9000"/>
                            </p:stCondLst>
                            <p:childTnLst>
                              <p:par>
                                <p:cTn id="1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30000"/>
                            </p:stCondLst>
                            <p:childTnLst>
                              <p:par>
                                <p:cTn id="1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31000"/>
                            </p:stCondLst>
                            <p:childTnLst>
                              <p:par>
                                <p:cTn id="1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2000"/>
                            </p:stCondLst>
                            <p:childTnLst>
                              <p:par>
                                <p:cTn id="1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33000"/>
                            </p:stCondLst>
                            <p:childTnLst>
                              <p:par>
                                <p:cTn id="1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34000"/>
                            </p:stCondLst>
                            <p:childTnLst>
                              <p:par>
                                <p:cTn id="1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35000"/>
                            </p:stCondLst>
                            <p:childTnLst>
                              <p:par>
                                <p:cTn id="1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6000"/>
                            </p:stCondLst>
                            <p:childTnLst>
                              <p:par>
                                <p:cTn id="1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37000"/>
                            </p:stCondLst>
                            <p:childTnLst>
                              <p:par>
                                <p:cTn id="1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38000"/>
                            </p:stCondLst>
                            <p:childTnLst>
                              <p:par>
                                <p:cTn id="1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39000"/>
                            </p:stCondLst>
                            <p:childTnLst>
                              <p:par>
                                <p:cTn id="2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40000"/>
                            </p:stCondLst>
                            <p:childTnLst>
                              <p:par>
                                <p:cTn id="2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41000"/>
                            </p:stCondLst>
                            <p:childTnLst>
                              <p:par>
                                <p:cTn id="2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42000"/>
                            </p:stCondLst>
                            <p:childTnLst>
                              <p:par>
                                <p:cTn id="2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43000"/>
                            </p:stCondLst>
                            <p:childTnLst>
                              <p:par>
                                <p:cTn id="2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44000"/>
                            </p:stCondLst>
                            <p:childTnLst>
                              <p:par>
                                <p:cTn id="2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45000"/>
                            </p:stCondLst>
                            <p:childTnLst>
                              <p:par>
                                <p:cTn id="2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46000"/>
                            </p:stCondLst>
                            <p:childTnLst>
                              <p:par>
                                <p:cTn id="2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47000"/>
                            </p:stCondLst>
                            <p:childTnLst>
                              <p:par>
                                <p:cTn id="2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48000"/>
                            </p:stCondLst>
                            <p:childTnLst>
                              <p:par>
                                <p:cTn id="2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49000"/>
                            </p:stCondLst>
                            <p:childTnLst>
                              <p:par>
                                <p:cTn id="2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50000"/>
                            </p:stCondLst>
                            <p:childTnLst>
                              <p:par>
                                <p:cTn id="2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51000"/>
                            </p:stCondLst>
                            <p:childTnLst>
                              <p:par>
                                <p:cTn id="2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52000"/>
                            </p:stCondLst>
                            <p:childTnLst>
                              <p:par>
                                <p:cTn id="2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53000"/>
                            </p:stCondLst>
                            <p:childTnLst>
                              <p:par>
                                <p:cTn id="2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54000"/>
                            </p:stCondLst>
                            <p:childTnLst>
                              <p:par>
                                <p:cTn id="2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9" fill="hold">
                            <p:stCondLst>
                              <p:cond delay="55000"/>
                            </p:stCondLst>
                            <p:childTnLst>
                              <p:par>
                                <p:cTn id="2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56000"/>
                            </p:stCondLst>
                            <p:childTnLst>
                              <p:par>
                                <p:cTn id="2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57000"/>
                            </p:stCondLst>
                            <p:childTnLst>
                              <p:par>
                                <p:cTn id="2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4" fill="hold">
                            <p:stCondLst>
                              <p:cond delay="58000"/>
                            </p:stCondLst>
                            <p:childTnLst>
                              <p:par>
                                <p:cTn id="2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59000"/>
                            </p:stCondLst>
                            <p:childTnLst>
                              <p:par>
                                <p:cTn id="3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60000"/>
                            </p:stCondLst>
                            <p:childTnLst>
                              <p:par>
                                <p:cTn id="3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  <p:bldP spid="58" grpId="0"/>
      <p:bldP spid="58" grpId="1"/>
      <p:bldP spid="59" grpId="0"/>
      <p:bldP spid="59" grpId="1"/>
      <p:bldP spid="60" grpId="0"/>
      <p:bldP spid="60" grpId="1"/>
      <p:bldP spid="61" grpId="0"/>
      <p:bldP spid="61" grpId="1"/>
      <p:bldP spid="62" grpId="0"/>
      <p:bldP spid="65" grpId="0"/>
      <p:bldP spid="6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5025290"/>
            <a:ext cx="9144000" cy="2387600"/>
          </a:xfrm>
        </p:spPr>
        <p:txBody>
          <a:bodyPr>
            <a:normAutofit/>
          </a:bodyPr>
          <a:lstStyle/>
          <a:p>
            <a:endParaRPr lang="zh-CN" altLang="en-US" sz="105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75" y="0"/>
            <a:ext cx="12203575" cy="6858000"/>
          </a:xfrm>
          <a:prstGeom prst="rect">
            <a:avLst/>
          </a:prstGeom>
        </p:spPr>
      </p:pic>
      <p:pic>
        <p:nvPicPr>
          <p:cNvPr id="7" name="Picture 7" descr="C:\Documents and Settings\Administrator\桌面\教师节\8月30\4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7800" y="3937002"/>
            <a:ext cx="6030384" cy="3608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Oval 4"/>
          <p:cNvSpPr/>
          <p:nvPr/>
        </p:nvSpPr>
        <p:spPr>
          <a:xfrm>
            <a:off x="3741626" y="1103970"/>
            <a:ext cx="4933114" cy="480475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500" b="1" dirty="0">
                <a:solidFill>
                  <a:srgbClr val="FFFF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新年致辞</a:t>
            </a:r>
          </a:p>
        </p:txBody>
      </p:sp>
    </p:spTree>
    <p:extLst>
      <p:ext uri="{BB962C8B-B14F-4D97-AF65-F5344CB8AC3E}">
        <p14:creationId xmlns:p14="http://schemas.microsoft.com/office/powerpoint/2010/main" val="1505578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18278" y="2154589"/>
            <a:ext cx="1661993" cy="327393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9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抽 奖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513146" y="2051222"/>
            <a:ext cx="3696730" cy="4089134"/>
            <a:chOff x="3482546" y="2051222"/>
            <a:chExt cx="3696730" cy="408913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2051222"/>
              <a:ext cx="3696730" cy="323188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5283106"/>
              <a:ext cx="3696730" cy="857250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4312511" y="976186"/>
            <a:ext cx="46089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spc="300" dirty="0">
                <a:solidFill>
                  <a:srgbClr val="FFFF00"/>
                </a:solidFill>
              </a:rPr>
              <a:t>奖品：</a:t>
            </a:r>
            <a:r>
              <a:rPr lang="zh-CN" altLang="en-US" sz="4800" b="1" dirty="0">
                <a:solidFill>
                  <a:srgbClr val="FFFF00"/>
                </a:solidFill>
              </a:rPr>
              <a:t>机械键盘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316" y="2038805"/>
            <a:ext cx="4254012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5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13" name="椭圆 12"/>
          <p:cNvSpPr/>
          <p:nvPr/>
        </p:nvSpPr>
        <p:spPr>
          <a:xfrm>
            <a:off x="8433319" y="3115821"/>
            <a:ext cx="5024813" cy="5024813"/>
          </a:xfrm>
          <a:prstGeom prst="ellipse">
            <a:avLst/>
          </a:prstGeom>
          <a:solidFill>
            <a:srgbClr val="FFFF00">
              <a:alpha val="59000"/>
            </a:srgbClr>
          </a:solidFill>
          <a:ln>
            <a:noFill/>
          </a:ln>
          <a:effectLst>
            <a:softEdge rad="965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pic>
        <p:nvPicPr>
          <p:cNvPr id="4106" name="Picture 6" descr="C:\Documents and Settings\Administrator\桌面\教师节\8月30\3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28459" y="-260061"/>
            <a:ext cx="7461249" cy="52345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8" name="Picture 7" descr="C:\Documents and Settings\Administrator\桌面\教师节\8月30\4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-9444860">
            <a:off x="9014691" y="4851454"/>
            <a:ext cx="3206751" cy="1919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椭圆 14"/>
          <p:cNvSpPr/>
          <p:nvPr/>
        </p:nvSpPr>
        <p:spPr>
          <a:xfrm>
            <a:off x="-1497098" y="3532683"/>
            <a:ext cx="749455" cy="749455"/>
          </a:xfrm>
          <a:prstGeom prst="ellipse">
            <a:avLst/>
          </a:prstGeom>
          <a:solidFill>
            <a:srgbClr val="FFFF00">
              <a:alpha val="63000"/>
            </a:srgb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16" name="文本框 5"/>
          <p:cNvSpPr txBox="1"/>
          <p:nvPr/>
        </p:nvSpPr>
        <p:spPr>
          <a:xfrm>
            <a:off x="4051552" y="564198"/>
            <a:ext cx="4806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spc="600" dirty="0">
                <a:solidFill>
                  <a:srgbClr val="FFFF00"/>
                </a:solidFill>
              </a:rPr>
              <a:t>程序员找对象</a:t>
            </a:r>
          </a:p>
        </p:txBody>
      </p:sp>
      <p:sp>
        <p:nvSpPr>
          <p:cNvPr id="4" name="Rectangle 3"/>
          <p:cNvSpPr/>
          <p:nvPr/>
        </p:nvSpPr>
        <p:spPr>
          <a:xfrm>
            <a:off x="7163" y="1395193"/>
            <a:ext cx="153838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6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相声</a:t>
            </a:r>
            <a:endParaRPr lang="zh-CN" altLang="en-US" sz="9600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33317" y="979697"/>
            <a:ext cx="28494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+mn-ea"/>
              </a:rPr>
              <a:t>Xiaobo Dongjun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16" y="2661765"/>
            <a:ext cx="6229572" cy="296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8864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18278" y="2154590"/>
            <a:ext cx="1661993" cy="322763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9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抽 奖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513146" y="2051222"/>
            <a:ext cx="3696730" cy="4089134"/>
            <a:chOff x="3482546" y="2051222"/>
            <a:chExt cx="3696730" cy="408913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2051222"/>
              <a:ext cx="3696730" cy="323188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5283106"/>
              <a:ext cx="3696730" cy="857250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3682068" y="918079"/>
            <a:ext cx="52245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spc="300" dirty="0">
                <a:solidFill>
                  <a:srgbClr val="FFFF00"/>
                </a:solidFill>
              </a:rPr>
              <a:t>奖品：</a:t>
            </a:r>
            <a:r>
              <a:rPr lang="zh-CN" altLang="en-US" sz="4800" b="1" dirty="0">
                <a:solidFill>
                  <a:srgbClr val="FFFF00"/>
                </a:solidFill>
              </a:rPr>
              <a:t>水族馆年票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316" y="2038805"/>
            <a:ext cx="4254012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058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585703" y="3407994"/>
            <a:ext cx="5024813" cy="5024813"/>
          </a:xfrm>
          <a:prstGeom prst="ellipse">
            <a:avLst/>
          </a:prstGeom>
          <a:solidFill>
            <a:srgbClr val="FFFF00">
              <a:alpha val="59000"/>
            </a:srgbClr>
          </a:solidFill>
          <a:ln>
            <a:noFill/>
          </a:ln>
          <a:effectLst>
            <a:softEdge rad="965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2" name="椭圆 1"/>
          <p:cNvSpPr/>
          <p:nvPr/>
        </p:nvSpPr>
        <p:spPr>
          <a:xfrm>
            <a:off x="-1173688" y="3351390"/>
            <a:ext cx="5024813" cy="5024813"/>
          </a:xfrm>
          <a:prstGeom prst="ellipse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965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pic>
        <p:nvPicPr>
          <p:cNvPr id="4106" name="Picture 6" descr="C:\Documents and Settings\Administrator\桌面\教师节\8月30\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28459" y="-260061"/>
            <a:ext cx="7461249" cy="52345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7" name="Picture 7" descr="C:\Documents and Settings\Administrator\桌面\教师节\8月30\4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7800" y="3937002"/>
            <a:ext cx="6030384" cy="3608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8" name="Picture 7" descr="C:\Documents and Settings\Administrator\桌面\教师节\8月30\4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-9444860">
            <a:off x="-283633" y="4762503"/>
            <a:ext cx="3206751" cy="1919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椭圆 13"/>
          <p:cNvSpPr/>
          <p:nvPr/>
        </p:nvSpPr>
        <p:spPr>
          <a:xfrm>
            <a:off x="-55821" y="3719770"/>
            <a:ext cx="1811428" cy="1811428"/>
          </a:xfrm>
          <a:prstGeom prst="ellipse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15" name="椭圆 14"/>
          <p:cNvSpPr/>
          <p:nvPr/>
        </p:nvSpPr>
        <p:spPr>
          <a:xfrm>
            <a:off x="-1497098" y="3532683"/>
            <a:ext cx="749455" cy="749455"/>
          </a:xfrm>
          <a:prstGeom prst="ellipse">
            <a:avLst/>
          </a:prstGeom>
          <a:solidFill>
            <a:srgbClr val="FFFF00">
              <a:alpha val="63000"/>
            </a:srgb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16" name="文本框 5"/>
          <p:cNvSpPr txBox="1"/>
          <p:nvPr/>
        </p:nvSpPr>
        <p:spPr>
          <a:xfrm>
            <a:off x="5583615" y="476887"/>
            <a:ext cx="4108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spc="600" dirty="0">
                <a:solidFill>
                  <a:srgbClr val="FFFF00"/>
                </a:solidFill>
              </a:rPr>
              <a:t>咖喱</a:t>
            </a:r>
            <a:r>
              <a:rPr lang="en-US" altLang="zh-CN" sz="4800" spc="600" dirty="0">
                <a:solidFill>
                  <a:srgbClr val="FFFF00"/>
                </a:solidFill>
              </a:rPr>
              <a:t>Panama</a:t>
            </a:r>
            <a:endParaRPr lang="zh-CN" altLang="en-US" sz="4800" spc="600" dirty="0">
              <a:solidFill>
                <a:srgbClr val="FFFF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3317" y="702583"/>
            <a:ext cx="153838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6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舞蹈</a:t>
            </a:r>
            <a:endParaRPr lang="zh-CN" altLang="en-US" sz="9600" dirty="0">
              <a:solidFill>
                <a:srgbClr val="FFFF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31835" y="3909020"/>
            <a:ext cx="4493538" cy="163121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李奇源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刘洋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吴储文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魏佳欣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王艺婷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张婧婧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胡昕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3903" y="2198975"/>
            <a:ext cx="73885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err="1" smtClean="0">
                <a:solidFill>
                  <a:schemeClr val="bg1"/>
                </a:solidFill>
                <a:latin typeface="Algerian" panose="04020705040A02060702" pitchFamily="82" charset="0"/>
              </a:rPr>
              <a:t>CurryCurry</a:t>
            </a:r>
            <a:r>
              <a:rPr lang="zh-CN" altLang="en-US" sz="4800" b="1" dirty="0" smtClean="0">
                <a:solidFill>
                  <a:schemeClr val="bg1"/>
                </a:solidFill>
                <a:latin typeface="Algerian" panose="04020705040A02060702" pitchFamily="82" charset="0"/>
              </a:rPr>
              <a:t> </a:t>
            </a:r>
            <a:r>
              <a:rPr lang="en-US" altLang="zh-CN" sz="4800" dirty="0">
                <a:solidFill>
                  <a:schemeClr val="bg1"/>
                </a:solidFill>
                <a:latin typeface="Algerian" panose="04020705040A02060702" pitchFamily="82" charset="0"/>
              </a:rPr>
              <a:t>&amp; Panama</a:t>
            </a:r>
            <a:endParaRPr lang="zh-CN" altLang="en-US" sz="48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745803" y="3440820"/>
            <a:ext cx="1538389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舞蹈</a:t>
            </a:r>
            <a:endParaRPr lang="zh-CN" altLang="en-US" sz="88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27544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1300477" y="248672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  <p:grpSp>
        <p:nvGrpSpPr>
          <p:cNvPr id="9" name="Group 8"/>
          <p:cNvGrpSpPr/>
          <p:nvPr/>
        </p:nvGrpSpPr>
        <p:grpSpPr>
          <a:xfrm>
            <a:off x="2185478" y="1953876"/>
            <a:ext cx="8206559" cy="3742591"/>
            <a:chOff x="1790060" y="1953874"/>
            <a:chExt cx="8206559" cy="389237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0060" y="1953874"/>
              <a:ext cx="8206559" cy="389237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37601" y="2269810"/>
              <a:ext cx="6847558" cy="2976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000" dirty="0">
                  <a:latin typeface="+mn-ea"/>
                </a:rPr>
                <a:t>游戏规则</a:t>
              </a:r>
              <a:r>
                <a:rPr lang="en-US" altLang="zh-CN" sz="2000" dirty="0" smtClean="0">
                  <a:latin typeface="+mn-ea"/>
                  <a:sym typeface="Wingdings" panose="05000000000000000000" pitchFamily="2" charset="2"/>
                </a:rPr>
                <a:t>:</a:t>
              </a:r>
              <a:endParaRPr lang="en-US" altLang="zh-CN" sz="2000" dirty="0">
                <a:latin typeface="+mn-ea"/>
                <a:sym typeface="Wingdings" panose="05000000000000000000" pitchFamily="2" charset="2"/>
              </a:endParaRPr>
            </a:p>
            <a:p>
              <a:pPr marL="457200" indent="-457200">
                <a:buFont typeface="+mj-lt"/>
                <a:buAutoNum type="arabicPeriod"/>
              </a:pP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在场</a:t>
              </a:r>
              <a:r>
                <a:rPr lang="en-US" altLang="zh-CN" sz="2000" dirty="0">
                  <a:latin typeface="+mn-ea"/>
                  <a:sym typeface="Wingdings" panose="05000000000000000000" pitchFamily="2" charset="2"/>
                </a:rPr>
                <a:t>6</a:t>
              </a: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个人中</a:t>
              </a:r>
              <a:r>
                <a:rPr lang="en-US" altLang="zh-CN" sz="2000" dirty="0">
                  <a:latin typeface="+mn-ea"/>
                  <a:sym typeface="Wingdings" panose="05000000000000000000" pitchFamily="2" charset="2"/>
                </a:rPr>
                <a:t>5</a:t>
              </a: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个人拿到相同的词语，剩下一个人拿到意思相近的另一个词语。</a:t>
              </a:r>
            </a:p>
            <a:p>
              <a:pPr marL="457200" indent="-457200">
                <a:buFont typeface="+mj-lt"/>
                <a:buAutoNum type="arabicPeriod"/>
              </a:pP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每人每轮只能说一句话描述自己拿到的词（不能直接说出来），不能让卧底发现，也要给同胞以暗示。</a:t>
              </a:r>
            </a:p>
            <a:p>
              <a:pPr marL="457200" indent="-457200">
                <a:buFont typeface="+mj-lt"/>
                <a:buAutoNum type="arabicPeriod"/>
              </a:pP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每轮描述完毕，所有人投票选出怀疑是卧底的那个人，得票数最多的人出局。</a:t>
              </a:r>
            </a:p>
            <a:p>
              <a:pPr marL="457200" indent="-457200">
                <a:buFont typeface="+mj-lt"/>
                <a:buAutoNum type="arabicPeriod"/>
              </a:pP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若卧底撑到最后只剩三人，则卧底获胜，反之，则</a:t>
              </a:r>
              <a:r>
                <a:rPr lang="zh-CN" altLang="en-US" sz="2000" dirty="0">
                  <a:latin typeface="+mn-ea"/>
                  <a:sym typeface="Wingdings" panose="05000000000000000000" pitchFamily="2" charset="2"/>
                </a:rPr>
                <a:t>平民</a:t>
              </a: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获胜。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546884" y="915720"/>
            <a:ext cx="3649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spc="600" dirty="0" smtClean="0">
                <a:solidFill>
                  <a:srgbClr val="FFFF00"/>
                </a:solidFill>
              </a:rPr>
              <a:t>谁是卧底</a:t>
            </a:r>
            <a:endParaRPr lang="zh-CN" altLang="en-US" sz="4800" b="1" spc="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97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813577" y="2236050"/>
            <a:ext cx="10388559" cy="3460441"/>
            <a:chOff x="813577" y="2236050"/>
            <a:chExt cx="10388559" cy="3460441"/>
          </a:xfrm>
        </p:grpSpPr>
        <p:sp>
          <p:nvSpPr>
            <p:cNvPr id="4" name="TextBox 3"/>
            <p:cNvSpPr txBox="1"/>
            <p:nvPr/>
          </p:nvSpPr>
          <p:spPr>
            <a:xfrm>
              <a:off x="813577" y="2273067"/>
              <a:ext cx="1661993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96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眉毛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540143" y="2271285"/>
              <a:ext cx="1661993" cy="251607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9600" b="1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睫毛</a:t>
              </a:r>
              <a:endParaRPr lang="zh-CN" altLang="en-US" sz="9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74464" y="2253006"/>
              <a:ext cx="1661993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96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眉毛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677317" y="2236050"/>
              <a:ext cx="1661993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96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眉毛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985118" y="2258352"/>
              <a:ext cx="1661993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96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眉毛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224194" y="2253006"/>
              <a:ext cx="1661993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96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眉毛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8437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1300477" y="248672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  <p:grpSp>
        <p:nvGrpSpPr>
          <p:cNvPr id="9" name="Group 8"/>
          <p:cNvGrpSpPr/>
          <p:nvPr/>
        </p:nvGrpSpPr>
        <p:grpSpPr>
          <a:xfrm>
            <a:off x="2185478" y="1953876"/>
            <a:ext cx="8206559" cy="3742591"/>
            <a:chOff x="1790060" y="1953874"/>
            <a:chExt cx="8206559" cy="389237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0060" y="1953874"/>
              <a:ext cx="8206559" cy="389237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37601" y="2269810"/>
              <a:ext cx="6847558" cy="2976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000" dirty="0">
                  <a:latin typeface="+mn-ea"/>
                </a:rPr>
                <a:t>游戏规则</a:t>
              </a:r>
              <a:r>
                <a:rPr lang="en-US" altLang="zh-CN" sz="2000" dirty="0" smtClean="0">
                  <a:latin typeface="+mn-ea"/>
                  <a:sym typeface="Wingdings" panose="05000000000000000000" pitchFamily="2" charset="2"/>
                </a:rPr>
                <a:t>:</a:t>
              </a:r>
              <a:endParaRPr lang="en-US" altLang="zh-CN" sz="2000" dirty="0">
                <a:latin typeface="+mn-ea"/>
                <a:sym typeface="Wingdings" panose="05000000000000000000" pitchFamily="2" charset="2"/>
              </a:endParaRPr>
            </a:p>
            <a:p>
              <a:pPr marL="457200" indent="-457200">
                <a:buFont typeface="+mj-lt"/>
                <a:buAutoNum type="arabicPeriod"/>
              </a:pP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在场</a:t>
              </a:r>
              <a:r>
                <a:rPr lang="en-US" altLang="zh-CN" sz="2000" dirty="0">
                  <a:latin typeface="+mn-ea"/>
                  <a:sym typeface="Wingdings" panose="05000000000000000000" pitchFamily="2" charset="2"/>
                </a:rPr>
                <a:t>6</a:t>
              </a: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个人中</a:t>
              </a:r>
              <a:r>
                <a:rPr lang="en-US" altLang="zh-CN" sz="2000" dirty="0">
                  <a:latin typeface="+mn-ea"/>
                  <a:sym typeface="Wingdings" panose="05000000000000000000" pitchFamily="2" charset="2"/>
                </a:rPr>
                <a:t>5</a:t>
              </a: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个人拿到相同的词语，剩下一个人拿到意思相近的另一个词语。</a:t>
              </a:r>
            </a:p>
            <a:p>
              <a:pPr marL="457200" indent="-457200">
                <a:buFont typeface="+mj-lt"/>
                <a:buAutoNum type="arabicPeriod"/>
              </a:pP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每人每轮只能说一句话描述自己拿到的词（不能直接说出来），不能让卧底发现，也要给同胞以暗示。</a:t>
              </a:r>
            </a:p>
            <a:p>
              <a:pPr marL="457200" indent="-457200">
                <a:buFont typeface="+mj-lt"/>
                <a:buAutoNum type="arabicPeriod"/>
              </a:pP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每轮描述完毕，所有人投票选出怀疑是卧底的那个人，得票数最多的人出局。</a:t>
              </a:r>
            </a:p>
            <a:p>
              <a:pPr marL="457200" indent="-457200">
                <a:buFont typeface="+mj-lt"/>
                <a:buAutoNum type="arabicPeriod"/>
              </a:pP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若卧底撑到最后只剩三人，则卧底获胜，反之，则</a:t>
              </a:r>
              <a:r>
                <a:rPr lang="zh-CN" altLang="en-US" sz="2000" dirty="0">
                  <a:latin typeface="+mn-ea"/>
                  <a:sym typeface="Wingdings" panose="05000000000000000000" pitchFamily="2" charset="2"/>
                </a:rPr>
                <a:t>平民</a:t>
              </a:r>
              <a:r>
                <a:rPr lang="zh-CN" altLang="en-US" sz="2000" dirty="0" smtClean="0">
                  <a:latin typeface="+mn-ea"/>
                  <a:sym typeface="Wingdings" panose="05000000000000000000" pitchFamily="2" charset="2"/>
                </a:rPr>
                <a:t>获胜。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546884" y="915720"/>
            <a:ext cx="3649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spc="600" dirty="0" smtClean="0">
                <a:solidFill>
                  <a:srgbClr val="FFFF00"/>
                </a:solidFill>
              </a:rPr>
              <a:t>谁是卧底</a:t>
            </a:r>
            <a:endParaRPr lang="zh-CN" altLang="en-US" sz="4800" b="1" spc="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64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813577" y="2236050"/>
            <a:ext cx="10388559" cy="3460441"/>
            <a:chOff x="813577" y="2236050"/>
            <a:chExt cx="10388559" cy="3460441"/>
          </a:xfrm>
        </p:grpSpPr>
        <p:sp>
          <p:nvSpPr>
            <p:cNvPr id="4" name="TextBox 3"/>
            <p:cNvSpPr txBox="1"/>
            <p:nvPr/>
          </p:nvSpPr>
          <p:spPr>
            <a:xfrm>
              <a:off x="813577" y="2273067"/>
              <a:ext cx="1661993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96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汉堡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540143" y="2271285"/>
              <a:ext cx="1661993" cy="251607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9600" b="1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汉堡</a:t>
              </a:r>
              <a:endParaRPr lang="zh-CN" altLang="en-US" sz="9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haroni" panose="02010803020104030203" pitchFamily="2" charset="-79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74464" y="2253006"/>
              <a:ext cx="1661993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9600" b="1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汉堡</a:t>
              </a:r>
              <a:endParaRPr lang="zh-CN" altLang="en-US" sz="9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haroni" panose="02010803020104030203" pitchFamily="2" charset="-79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677317" y="2236050"/>
              <a:ext cx="1661993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9600" b="1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汉堡</a:t>
              </a:r>
              <a:endParaRPr lang="zh-CN" altLang="en-US" sz="9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haroni" panose="02010803020104030203" pitchFamily="2" charset="-79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985118" y="2258352"/>
              <a:ext cx="1661993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9600" b="1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披</a:t>
              </a:r>
              <a:r>
                <a:rPr lang="zh-CN" altLang="en-US" sz="96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萨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224194" y="2253006"/>
              <a:ext cx="1661993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9600" b="1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汉堡</a:t>
              </a:r>
              <a:endParaRPr lang="zh-CN" altLang="en-US" sz="9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988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18278" y="2154590"/>
            <a:ext cx="1661993" cy="35285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9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抽 奖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513146" y="2051222"/>
            <a:ext cx="3696730" cy="4089134"/>
            <a:chOff x="3482546" y="2051222"/>
            <a:chExt cx="3696730" cy="408913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2051222"/>
              <a:ext cx="3696730" cy="323188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5283106"/>
              <a:ext cx="3696730" cy="857250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3654787" y="918081"/>
            <a:ext cx="62055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spc="300" dirty="0">
                <a:solidFill>
                  <a:srgbClr val="FFFF00"/>
                </a:solidFill>
              </a:rPr>
              <a:t>奖品：戴森</a:t>
            </a:r>
            <a:r>
              <a:rPr lang="en-US" altLang="zh-CN" sz="4800" b="1" spc="300" dirty="0">
                <a:solidFill>
                  <a:srgbClr val="FFFF00"/>
                </a:solidFill>
              </a:rPr>
              <a:t>V6</a:t>
            </a:r>
            <a:r>
              <a:rPr lang="zh-CN" altLang="en-US" sz="4800" b="1" spc="300" dirty="0">
                <a:solidFill>
                  <a:srgbClr val="FFFF00"/>
                </a:solidFill>
              </a:rPr>
              <a:t>吸尘器</a:t>
            </a:r>
            <a:endParaRPr lang="zh-CN" altLang="en-US" sz="4800" b="1" dirty="0">
              <a:solidFill>
                <a:srgbClr val="FFFF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316" y="2038805"/>
            <a:ext cx="4254012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07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"/>
            <a:ext cx="12192000" cy="68601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椭圆 12"/>
          <p:cNvSpPr/>
          <p:nvPr/>
        </p:nvSpPr>
        <p:spPr>
          <a:xfrm>
            <a:off x="585703" y="3407994"/>
            <a:ext cx="5024813" cy="5024813"/>
          </a:xfrm>
          <a:prstGeom prst="ellipse">
            <a:avLst/>
          </a:prstGeom>
          <a:solidFill>
            <a:srgbClr val="FFFF00">
              <a:alpha val="59000"/>
            </a:srgbClr>
          </a:solidFill>
          <a:ln>
            <a:noFill/>
          </a:ln>
          <a:effectLst>
            <a:softEdge rad="965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2" name="椭圆 1"/>
          <p:cNvSpPr/>
          <p:nvPr/>
        </p:nvSpPr>
        <p:spPr>
          <a:xfrm>
            <a:off x="-1173688" y="3351390"/>
            <a:ext cx="5024813" cy="5024813"/>
          </a:xfrm>
          <a:prstGeom prst="ellipse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965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pic>
        <p:nvPicPr>
          <p:cNvPr id="4105" name="Picture 5" descr="C:\Documents and Settings\Administrator\桌面\教师节\8月30\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771357" y="-374858"/>
            <a:ext cx="6181282" cy="4682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6" name="Picture 6" descr="C:\Documents and Settings\Administrator\桌面\教师节\8月30\3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28459" y="-260061"/>
            <a:ext cx="7461249" cy="52345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7" name="Picture 7" descr="C:\Documents and Settings\Administrator\桌面\教师节\8月30\4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77800" y="3937002"/>
            <a:ext cx="6030384" cy="3608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8" name="Picture 7" descr="C:\Documents and Settings\Administrator\桌面\教师节\8月30\4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-9444860">
            <a:off x="-283633" y="4762503"/>
            <a:ext cx="3206751" cy="1919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椭圆 13"/>
          <p:cNvSpPr/>
          <p:nvPr/>
        </p:nvSpPr>
        <p:spPr>
          <a:xfrm>
            <a:off x="-55821" y="3719770"/>
            <a:ext cx="1811428" cy="1811428"/>
          </a:xfrm>
          <a:prstGeom prst="ellipse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15" name="椭圆 14"/>
          <p:cNvSpPr/>
          <p:nvPr/>
        </p:nvSpPr>
        <p:spPr>
          <a:xfrm>
            <a:off x="-1497098" y="3532683"/>
            <a:ext cx="749455" cy="749455"/>
          </a:xfrm>
          <a:prstGeom prst="ellipse">
            <a:avLst/>
          </a:prstGeom>
          <a:solidFill>
            <a:srgbClr val="FFFF00">
              <a:alpha val="63000"/>
            </a:srgb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16" name="文本框 5"/>
          <p:cNvSpPr txBox="1"/>
          <p:nvPr/>
        </p:nvSpPr>
        <p:spPr>
          <a:xfrm>
            <a:off x="5583615" y="476887"/>
            <a:ext cx="4108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spc="600" dirty="0">
                <a:solidFill>
                  <a:srgbClr val="FFFF00"/>
                </a:solidFill>
              </a:rPr>
              <a:t>恋曲</a:t>
            </a:r>
            <a:r>
              <a:rPr lang="en-US" altLang="zh-CN" sz="4800" b="1" spc="600" dirty="0">
                <a:solidFill>
                  <a:srgbClr val="FFFF00"/>
                </a:solidFill>
              </a:rPr>
              <a:t>1990</a:t>
            </a:r>
          </a:p>
        </p:txBody>
      </p:sp>
      <p:sp>
        <p:nvSpPr>
          <p:cNvPr id="4" name="Rectangle 3"/>
          <p:cNvSpPr/>
          <p:nvPr/>
        </p:nvSpPr>
        <p:spPr>
          <a:xfrm>
            <a:off x="663317" y="702583"/>
            <a:ext cx="153838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600" dirty="0">
                <a:solidFill>
                  <a:srgbClr val="FFFF00"/>
                </a:solidFill>
              </a:rPr>
              <a:t>歌曲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53690" y="2433284"/>
            <a:ext cx="2870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+mn-ea"/>
              </a:rPr>
              <a:t>朱冯况天</a:t>
            </a:r>
            <a:endParaRPr lang="en-US" altLang="zh-CN" sz="40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9077040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"/>
            <a:ext cx="12192000" cy="68601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椭圆 12"/>
          <p:cNvSpPr/>
          <p:nvPr/>
        </p:nvSpPr>
        <p:spPr>
          <a:xfrm>
            <a:off x="585703" y="3407994"/>
            <a:ext cx="5024813" cy="5024813"/>
          </a:xfrm>
          <a:prstGeom prst="ellipse">
            <a:avLst/>
          </a:prstGeom>
          <a:solidFill>
            <a:srgbClr val="FFFF00">
              <a:alpha val="59000"/>
            </a:srgbClr>
          </a:solidFill>
          <a:ln>
            <a:noFill/>
          </a:ln>
          <a:effectLst>
            <a:softEdge rad="965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2" name="椭圆 1"/>
          <p:cNvSpPr/>
          <p:nvPr/>
        </p:nvSpPr>
        <p:spPr>
          <a:xfrm>
            <a:off x="-1173688" y="3351390"/>
            <a:ext cx="5024813" cy="5024813"/>
          </a:xfrm>
          <a:prstGeom prst="ellipse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965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pic>
        <p:nvPicPr>
          <p:cNvPr id="4105" name="Picture 5" descr="C:\Documents and Settings\Administrator\桌面\教师节\8月30\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771357" y="-374858"/>
            <a:ext cx="6181282" cy="4682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6" name="Picture 6" descr="C:\Documents and Settings\Administrator\桌面\教师节\8月30\3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706380" y="-260061"/>
            <a:ext cx="7461249" cy="52345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7" name="Picture 7" descr="C:\Documents and Settings\Administrator\桌面\教师节\8月30\4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77800" y="3937002"/>
            <a:ext cx="6030384" cy="3608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8" name="Picture 7" descr="C:\Documents and Settings\Administrator\桌面\教师节\8月30\4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-9444860">
            <a:off x="-283633" y="4762503"/>
            <a:ext cx="3206751" cy="1919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椭圆 13"/>
          <p:cNvSpPr/>
          <p:nvPr/>
        </p:nvSpPr>
        <p:spPr>
          <a:xfrm>
            <a:off x="-55821" y="3719770"/>
            <a:ext cx="1811428" cy="1811428"/>
          </a:xfrm>
          <a:prstGeom prst="ellipse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15" name="椭圆 14"/>
          <p:cNvSpPr/>
          <p:nvPr/>
        </p:nvSpPr>
        <p:spPr>
          <a:xfrm>
            <a:off x="-1497098" y="3532683"/>
            <a:ext cx="749455" cy="749455"/>
          </a:xfrm>
          <a:prstGeom prst="ellipse">
            <a:avLst/>
          </a:prstGeom>
          <a:solidFill>
            <a:srgbClr val="FFFF00">
              <a:alpha val="63000"/>
            </a:srgb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16" name="文本框 5"/>
          <p:cNvSpPr txBox="1"/>
          <p:nvPr/>
        </p:nvSpPr>
        <p:spPr>
          <a:xfrm>
            <a:off x="4128134" y="490939"/>
            <a:ext cx="54043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小手拉大手</a:t>
            </a:r>
            <a:r>
              <a:rPr lang="en-US" altLang="zh-CN" sz="8000" b="1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endParaRPr lang="zh-CN" altLang="en-US" sz="8000" b="1" dirty="0">
              <a:solidFill>
                <a:srgbClr val="FFFF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3317" y="702583"/>
            <a:ext cx="153838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6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歌曲</a:t>
            </a:r>
            <a:endParaRPr lang="zh-CN" altLang="en-US" sz="9600" dirty="0">
              <a:solidFill>
                <a:srgbClr val="FFFF00"/>
              </a:solidFill>
            </a:endParaRPr>
          </a:p>
        </p:txBody>
      </p:sp>
      <p:sp>
        <p:nvSpPr>
          <p:cNvPr id="17" name="文本框 6"/>
          <p:cNvSpPr txBox="1"/>
          <p:nvPr/>
        </p:nvSpPr>
        <p:spPr>
          <a:xfrm>
            <a:off x="8149771" y="2309653"/>
            <a:ext cx="27655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Milley</a:t>
            </a:r>
            <a:r>
              <a:rPr lang="en-US" altLang="zh-CN" sz="40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Shu</a:t>
            </a:r>
            <a:endParaRPr lang="zh-CN" altLang="en-US" sz="40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9415649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761065" y="1011499"/>
            <a:ext cx="17331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FFFF00"/>
                </a:solidFill>
              </a:rPr>
              <a:t>桌 奖</a:t>
            </a:r>
            <a:endParaRPr lang="zh-CN" altLang="en-US" sz="4800" b="1" dirty="0">
              <a:solidFill>
                <a:srgbClr val="FFFF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317" y="2230244"/>
            <a:ext cx="4613688" cy="340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41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2980" y="590309"/>
            <a:ext cx="70987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最佳节目奖评选</a:t>
            </a:r>
            <a:endParaRPr lang="en-US" altLang="zh-CN" sz="7200" b="1" dirty="0">
              <a:solidFill>
                <a:srgbClr val="FFFF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1878965" y="2739763"/>
            <a:ext cx="8808489" cy="3927256"/>
            <a:chOff x="1219935" y="2236050"/>
            <a:chExt cx="9982201" cy="3985129"/>
          </a:xfrm>
        </p:grpSpPr>
        <p:sp>
          <p:nvSpPr>
            <p:cNvPr id="14" name="TextBox 13"/>
            <p:cNvSpPr txBox="1"/>
            <p:nvPr/>
          </p:nvSpPr>
          <p:spPr>
            <a:xfrm>
              <a:off x="1219935" y="2273067"/>
              <a:ext cx="1255634" cy="394811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6000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歌曲一</a:t>
              </a:r>
              <a:endParaRPr lang="zh-CN" altLang="en-US" sz="6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haroni" panose="02010803020104030203" pitchFamily="2" charset="-79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946502" y="2271285"/>
              <a:ext cx="1255634" cy="2436034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6000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歌曲</a:t>
              </a:r>
              <a:r>
                <a:rPr lang="zh-CN" altLang="en-US" sz="6000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二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880822" y="2253006"/>
              <a:ext cx="1255634" cy="385242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6000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舞台剧</a:t>
              </a:r>
              <a:endParaRPr lang="zh-CN" altLang="en-US" sz="6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haroni" panose="02010803020104030203" pitchFamily="2" charset="-79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083676" y="2236050"/>
              <a:ext cx="1255634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6000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舞蹈</a:t>
              </a:r>
              <a:endParaRPr lang="zh-CN" altLang="en-US" sz="6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haroni" panose="02010803020104030203" pitchFamily="2" charset="-79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391476" y="2258352"/>
              <a:ext cx="1255634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6000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相声</a:t>
              </a:r>
              <a:endParaRPr lang="zh-CN" altLang="en-US" sz="6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haroni" panose="02010803020104030203" pitchFamily="2" charset="-79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630552" y="2253006"/>
              <a:ext cx="1255634" cy="34234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6000" dirty="0" smtClean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Aharoni" panose="02010803020104030203" pitchFamily="2" charset="-79"/>
                </a:rPr>
                <a:t>钢琴</a:t>
              </a:r>
              <a:endParaRPr lang="zh-CN" altLang="en-US" sz="6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4025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18278" y="2154589"/>
            <a:ext cx="1661993" cy="337810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9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抽 奖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513146" y="2051222"/>
            <a:ext cx="3696730" cy="4089134"/>
            <a:chOff x="3482546" y="2051222"/>
            <a:chExt cx="3696730" cy="408913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2051222"/>
              <a:ext cx="3696730" cy="323188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5283106"/>
              <a:ext cx="3696730" cy="857250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5022629" y="918081"/>
            <a:ext cx="21467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spc="300" dirty="0">
                <a:solidFill>
                  <a:srgbClr val="FFFF00"/>
                </a:solidFill>
              </a:rPr>
              <a:t>特等奖</a:t>
            </a:r>
            <a:endParaRPr lang="zh-CN" altLang="en-US" sz="48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144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18278" y="2154590"/>
            <a:ext cx="1661993" cy="32044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9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抽 奖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35703" y="905664"/>
            <a:ext cx="81355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spc="300" dirty="0">
                <a:solidFill>
                  <a:srgbClr val="FFFF00"/>
                </a:solidFill>
              </a:rPr>
              <a:t>奖品：海南三亚</a:t>
            </a:r>
            <a:r>
              <a:rPr lang="en-US" altLang="zh-CN" sz="4800" b="1" spc="300" dirty="0">
                <a:solidFill>
                  <a:srgbClr val="FFFF00"/>
                </a:solidFill>
              </a:rPr>
              <a:t>6</a:t>
            </a:r>
            <a:r>
              <a:rPr lang="zh-CN" altLang="en-US" sz="4800" b="1" spc="300" dirty="0">
                <a:solidFill>
                  <a:srgbClr val="FFFF00"/>
                </a:solidFill>
              </a:rPr>
              <a:t>日</a:t>
            </a:r>
            <a:r>
              <a:rPr lang="en-US" altLang="zh-CN" sz="4800" b="1" spc="300" dirty="0">
                <a:solidFill>
                  <a:srgbClr val="FFFF00"/>
                </a:solidFill>
              </a:rPr>
              <a:t>5</a:t>
            </a:r>
            <a:r>
              <a:rPr lang="zh-CN" altLang="en-US" sz="4800" b="1" spc="300" dirty="0">
                <a:solidFill>
                  <a:srgbClr val="FFFF00"/>
                </a:solidFill>
              </a:rPr>
              <a:t>晚旅行</a:t>
            </a:r>
            <a:endParaRPr lang="zh-CN" altLang="en-US" sz="4800" b="1" dirty="0">
              <a:solidFill>
                <a:srgbClr val="FFFF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316" y="2038805"/>
            <a:ext cx="4254012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45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18278" y="2154590"/>
            <a:ext cx="1661993" cy="322763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9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抽 奖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513146" y="2051222"/>
            <a:ext cx="3696730" cy="4089134"/>
            <a:chOff x="3482546" y="2051222"/>
            <a:chExt cx="3696730" cy="408913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2051222"/>
              <a:ext cx="3696730" cy="323188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5283106"/>
              <a:ext cx="3696730" cy="857250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5220951" y="918079"/>
            <a:ext cx="21467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spc="300" dirty="0">
                <a:solidFill>
                  <a:srgbClr val="FFFF00"/>
                </a:solidFill>
              </a:rPr>
              <a:t>幸运奖</a:t>
            </a:r>
            <a:endParaRPr lang="zh-CN" altLang="en-US" sz="4800" b="1" dirty="0">
              <a:solidFill>
                <a:srgbClr val="FFFF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316" y="2038805"/>
            <a:ext cx="4254012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17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5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599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64143" y="644501"/>
            <a:ext cx="40730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spc="300" dirty="0">
                <a:solidFill>
                  <a:srgbClr val="FFFF00"/>
                </a:solidFill>
                <a:latin typeface="+mn-ea"/>
              </a:rPr>
              <a:t>真假难辨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1237781" y="2543529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  <p:grpSp>
        <p:nvGrpSpPr>
          <p:cNvPr id="9" name="Group 8"/>
          <p:cNvGrpSpPr/>
          <p:nvPr/>
        </p:nvGrpSpPr>
        <p:grpSpPr>
          <a:xfrm>
            <a:off x="2185476" y="1953875"/>
            <a:ext cx="9030392" cy="4389053"/>
            <a:chOff x="1790060" y="1953874"/>
            <a:chExt cx="8206559" cy="389237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0060" y="1953874"/>
              <a:ext cx="8206559" cy="389237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53643" y="2136338"/>
              <a:ext cx="6847558" cy="3357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000" dirty="0"/>
                <a:t>游戏规则</a:t>
              </a:r>
              <a:r>
                <a:rPr lang="en-US" altLang="zh-CN" sz="2000" dirty="0"/>
                <a:t>:</a:t>
              </a:r>
              <a:endParaRPr lang="zh-CN" altLang="zh-CN" sz="2000" dirty="0"/>
            </a:p>
            <a:p>
              <a:pPr marL="342900" indent="-342900">
                <a:buFont typeface="+mj-lt"/>
                <a:buAutoNum type="arabicPeriod"/>
              </a:pPr>
              <a:r>
                <a:rPr lang="zh-CN" altLang="zh-CN" sz="2000" dirty="0"/>
                <a:t>每次两组，每组五个人，每组必须一个人喝白酒，一个喝白醋，三个人喝矿泉水。具体谁喝什么，由组员商量决定，决定后不可改变。分别标组</a:t>
              </a:r>
              <a:r>
                <a:rPr lang="en-US" altLang="zh-CN" sz="2000" dirty="0"/>
                <a:t>A</a:t>
              </a:r>
              <a:r>
                <a:rPr lang="zh-CN" altLang="zh-CN" sz="2000" dirty="0"/>
                <a:t>和组</a:t>
              </a:r>
              <a:r>
                <a:rPr lang="en-US" altLang="zh-CN" sz="2000" dirty="0"/>
                <a:t>B</a:t>
              </a:r>
              <a:endParaRPr lang="zh-CN" altLang="zh-CN" sz="2000" dirty="0"/>
            </a:p>
            <a:p>
              <a:pPr marL="342900" indent="-342900">
                <a:buFont typeface="+mj-lt"/>
                <a:buAutoNum type="arabicPeriod"/>
              </a:pPr>
              <a:r>
                <a:rPr lang="zh-CN" altLang="zh-CN" sz="2000" dirty="0"/>
                <a:t>游戏开始前，先通过石头剪刀布决定哪组先喝，哪组先猜。假设</a:t>
              </a:r>
              <a:r>
                <a:rPr lang="en-US" altLang="zh-CN" sz="2000" dirty="0"/>
                <a:t>A</a:t>
              </a:r>
              <a:r>
                <a:rPr lang="zh-CN" altLang="zh-CN" sz="2000" dirty="0"/>
                <a:t>组先喝，</a:t>
              </a:r>
              <a:r>
                <a:rPr lang="en-US" altLang="zh-CN" sz="2000" dirty="0"/>
                <a:t>B</a:t>
              </a:r>
              <a:r>
                <a:rPr lang="zh-CN" altLang="zh-CN" sz="2000" dirty="0"/>
                <a:t>组先猜。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zh-CN" altLang="zh-CN" sz="2000" dirty="0"/>
                <a:t>游戏开始后，</a:t>
              </a:r>
              <a:r>
                <a:rPr lang="en-US" altLang="zh-CN" sz="2000" dirty="0"/>
                <a:t>A</a:t>
              </a:r>
              <a:r>
                <a:rPr lang="zh-CN" altLang="zh-CN" sz="2000" dirty="0"/>
                <a:t>组先喝，</a:t>
              </a:r>
              <a:r>
                <a:rPr lang="en-US" altLang="zh-CN" sz="2000" dirty="0"/>
                <a:t>B</a:t>
              </a:r>
              <a:r>
                <a:rPr lang="zh-CN" altLang="zh-CN" sz="2000" dirty="0"/>
                <a:t>组根据</a:t>
              </a:r>
              <a:r>
                <a:rPr lang="en-US" altLang="zh-CN" sz="2000" dirty="0"/>
                <a:t>A</a:t>
              </a:r>
              <a:r>
                <a:rPr lang="zh-CN" altLang="zh-CN" sz="2000" dirty="0"/>
                <a:t>组喝的表情选择一个人猜</a:t>
              </a:r>
              <a:r>
                <a:rPr lang="en-US" altLang="zh-CN" sz="2000" dirty="0"/>
                <a:t>A</a:t>
              </a:r>
              <a:r>
                <a:rPr lang="zh-CN" altLang="zh-CN" sz="2000" dirty="0"/>
                <a:t>组某个人喝的什么，如果猜对，则被猜的人</a:t>
              </a:r>
              <a:r>
                <a:rPr lang="en-US" altLang="zh-CN" sz="2000" dirty="0"/>
                <a:t>out,</a:t>
              </a:r>
              <a:r>
                <a:rPr lang="zh-CN" altLang="zh-CN" sz="2000" dirty="0"/>
                <a:t>如果猜错，则猜的人</a:t>
              </a:r>
              <a:r>
                <a:rPr lang="en-US" altLang="zh-CN" sz="2000" dirty="0"/>
                <a:t>out</a:t>
              </a:r>
              <a:r>
                <a:rPr lang="zh-CN" altLang="zh-CN" sz="2000" dirty="0"/>
                <a:t>。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zh-CN" altLang="zh-CN" sz="2000" dirty="0"/>
                <a:t>转换角色，</a:t>
              </a:r>
              <a:r>
                <a:rPr lang="en-US" altLang="zh-CN" sz="2000" dirty="0"/>
                <a:t>B</a:t>
              </a:r>
              <a:r>
                <a:rPr lang="zh-CN" altLang="zh-CN" sz="2000" dirty="0"/>
                <a:t>组喝</a:t>
              </a:r>
              <a:r>
                <a:rPr lang="en-US" altLang="zh-CN" sz="2000" dirty="0"/>
                <a:t>A</a:t>
              </a:r>
              <a:r>
                <a:rPr lang="zh-CN" altLang="zh-CN" sz="2000" dirty="0"/>
                <a:t>组猜。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zh-CN" altLang="zh-CN" sz="2000" dirty="0"/>
                <a:t>直至组中喝白酒和白醋的都</a:t>
              </a:r>
              <a:r>
                <a:rPr lang="en-US" altLang="zh-CN" sz="2000" dirty="0"/>
                <a:t>out</a:t>
              </a:r>
              <a:r>
                <a:rPr lang="zh-CN" altLang="zh-CN" sz="2000" dirty="0"/>
                <a:t>或全组全</a:t>
              </a:r>
              <a:r>
                <a:rPr lang="en-US" altLang="zh-CN" sz="2000" dirty="0"/>
                <a:t>out,</a:t>
              </a:r>
              <a:r>
                <a:rPr lang="zh-CN" altLang="zh-CN" sz="2000" dirty="0"/>
                <a:t>游戏结束。另一组胜利。</a:t>
              </a:r>
              <a:endParaRPr lang="zh-CN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0466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18278" y="2154590"/>
            <a:ext cx="1661993" cy="312851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9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抽 奖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513146" y="2051222"/>
            <a:ext cx="3696730" cy="4089134"/>
            <a:chOff x="3482546" y="2051222"/>
            <a:chExt cx="3696730" cy="408913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2051222"/>
              <a:ext cx="3696730" cy="323188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5283106"/>
              <a:ext cx="3696730" cy="857250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4312513" y="976186"/>
            <a:ext cx="41088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spc="300" dirty="0">
                <a:solidFill>
                  <a:srgbClr val="FFFF00"/>
                </a:solidFill>
              </a:rPr>
              <a:t>奖品：保温杯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316" y="2038805"/>
            <a:ext cx="4254012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602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"/>
            <a:ext cx="12192000" cy="68601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椭圆 12"/>
          <p:cNvSpPr/>
          <p:nvPr/>
        </p:nvSpPr>
        <p:spPr>
          <a:xfrm>
            <a:off x="585703" y="3407994"/>
            <a:ext cx="5024813" cy="5024813"/>
          </a:xfrm>
          <a:prstGeom prst="ellipse">
            <a:avLst/>
          </a:prstGeom>
          <a:solidFill>
            <a:srgbClr val="FFFF00">
              <a:alpha val="59000"/>
            </a:srgbClr>
          </a:solidFill>
          <a:ln>
            <a:noFill/>
          </a:ln>
          <a:effectLst>
            <a:softEdge rad="965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2" name="椭圆 1"/>
          <p:cNvSpPr/>
          <p:nvPr/>
        </p:nvSpPr>
        <p:spPr>
          <a:xfrm>
            <a:off x="-1173688" y="3351390"/>
            <a:ext cx="5024813" cy="5024813"/>
          </a:xfrm>
          <a:prstGeom prst="ellipse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965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pic>
        <p:nvPicPr>
          <p:cNvPr id="4105" name="Picture 5" descr="C:\Documents and Settings\Administrator\桌面\教师节\8月30\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2396389" y="-226460"/>
            <a:ext cx="6181282" cy="4682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6" name="Picture 6" descr="C:\Documents and Settings\Administrator\桌面\教师节\8月30\3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28459" y="-260061"/>
            <a:ext cx="7461249" cy="52345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7" name="Picture 7" descr="C:\Documents and Settings\Administrator\桌面\教师节\8月30\4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77800" y="3937002"/>
            <a:ext cx="6030384" cy="3608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8" name="Picture 7" descr="C:\Documents and Settings\Administrator\桌面\教师节\8月30\4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rot="-9444860">
            <a:off x="-283633" y="4762503"/>
            <a:ext cx="3206751" cy="1919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椭圆 13"/>
          <p:cNvSpPr/>
          <p:nvPr/>
        </p:nvSpPr>
        <p:spPr>
          <a:xfrm>
            <a:off x="-55821" y="3719770"/>
            <a:ext cx="1811428" cy="1811428"/>
          </a:xfrm>
          <a:prstGeom prst="ellipse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15" name="椭圆 14"/>
          <p:cNvSpPr/>
          <p:nvPr/>
        </p:nvSpPr>
        <p:spPr>
          <a:xfrm>
            <a:off x="-1497098" y="3532683"/>
            <a:ext cx="749455" cy="749455"/>
          </a:xfrm>
          <a:prstGeom prst="ellipse">
            <a:avLst/>
          </a:prstGeom>
          <a:solidFill>
            <a:srgbClr val="FFFF00">
              <a:alpha val="63000"/>
            </a:srgb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16" name="文本框 5"/>
          <p:cNvSpPr txBox="1"/>
          <p:nvPr/>
        </p:nvSpPr>
        <p:spPr>
          <a:xfrm>
            <a:off x="3520548" y="1448839"/>
            <a:ext cx="80132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6000" b="1" dirty="0">
                <a:solidFill>
                  <a:srgbClr val="FFFF00"/>
                </a:solidFill>
              </a:rPr>
              <a:t>药丸帝国之搬砖也疯狂</a:t>
            </a:r>
            <a:endParaRPr lang="zh-CN" altLang="en-US" sz="6000" b="1" dirty="0">
              <a:solidFill>
                <a:srgbClr val="FFFF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96249" y="781398"/>
            <a:ext cx="153838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6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小品</a:t>
            </a:r>
            <a:endParaRPr lang="zh-CN" altLang="en-US" sz="9600" dirty="0">
              <a:solidFill>
                <a:srgbClr val="FFFF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08303" y="3768539"/>
            <a:ext cx="6093976" cy="200040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spc="600" dirty="0" smtClean="0">
                <a:latin typeface="+mn-ea"/>
              </a:rPr>
              <a:t>陈俊骅</a:t>
            </a:r>
          </a:p>
          <a:p>
            <a:pPr>
              <a:lnSpc>
                <a:spcPct val="150000"/>
              </a:lnSpc>
            </a:pPr>
            <a:r>
              <a:rPr lang="zh-CN" altLang="en-US" sz="3200" b="1" spc="600" dirty="0" smtClean="0">
                <a:latin typeface="+mn-ea"/>
              </a:rPr>
              <a:t>万昕</a:t>
            </a:r>
            <a:endParaRPr lang="en-US" altLang="zh-CN" sz="3200" b="1" spc="6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spc="600" dirty="0" smtClean="0">
                <a:latin typeface="+mn-ea"/>
              </a:rPr>
              <a:t>吴超凡</a:t>
            </a:r>
            <a:endParaRPr lang="en-US" altLang="zh-CN" sz="3200" b="1" spc="6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spc="600" dirty="0" smtClean="0">
                <a:latin typeface="+mn-ea"/>
              </a:rPr>
              <a:t>邓凯</a:t>
            </a:r>
            <a:endParaRPr lang="en-US" altLang="zh-CN" sz="3200" b="1" spc="6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spc="600" dirty="0" smtClean="0">
                <a:latin typeface="+mn-ea"/>
              </a:rPr>
              <a:t>许晨飞</a:t>
            </a:r>
            <a:endParaRPr lang="en-US" altLang="zh-CN" sz="3200" b="1" spc="6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spc="600" dirty="0" smtClean="0">
                <a:latin typeface="+mn-ea"/>
              </a:rPr>
              <a:t>王宇成</a:t>
            </a:r>
          </a:p>
          <a:p>
            <a:pPr>
              <a:lnSpc>
                <a:spcPct val="150000"/>
              </a:lnSpc>
            </a:pPr>
            <a:r>
              <a:rPr lang="zh-CN" altLang="en-US" sz="3200" b="1" spc="600" dirty="0" smtClean="0">
                <a:latin typeface="+mn-ea"/>
              </a:rPr>
              <a:t>王旭明</a:t>
            </a:r>
            <a:endParaRPr lang="en-US" altLang="zh-CN" sz="3200" b="1" spc="6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spc="600" dirty="0" smtClean="0">
                <a:latin typeface="+mn-ea"/>
              </a:rPr>
              <a:t>成海霞</a:t>
            </a:r>
            <a:endParaRPr lang="zh-CN" altLang="en-US" sz="3200" b="1" spc="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0888776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958835" y="644501"/>
            <a:ext cx="52974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+mn-ea"/>
              </a:rPr>
              <a:t>搞笑创意</a:t>
            </a:r>
            <a:r>
              <a:rPr lang="en-US" altLang="zh-CN" sz="6000" b="1" dirty="0">
                <a:solidFill>
                  <a:srgbClr val="FFFF00"/>
                </a:solidFill>
                <a:latin typeface="+mn-ea"/>
              </a:rPr>
              <a:t>CAM</a:t>
            </a:r>
            <a:endParaRPr lang="zh-CN" altLang="en-US" sz="6000" b="1" dirty="0">
              <a:solidFill>
                <a:srgbClr val="FFFF00"/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1300477" y="2486724"/>
            <a:ext cx="2893100" cy="32097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b="1" dirty="0">
                <a:solidFill>
                  <a:srgbClr val="FFFF00"/>
                </a:solidFill>
                <a:latin typeface="+mn-ea"/>
              </a:rPr>
              <a:t>游 戏</a:t>
            </a:r>
            <a:endParaRPr lang="zh-CN" altLang="en-US" sz="8800" b="1" dirty="0"/>
          </a:p>
        </p:txBody>
      </p:sp>
      <p:grpSp>
        <p:nvGrpSpPr>
          <p:cNvPr id="9" name="Group 8"/>
          <p:cNvGrpSpPr/>
          <p:nvPr/>
        </p:nvGrpSpPr>
        <p:grpSpPr>
          <a:xfrm>
            <a:off x="2185478" y="1953876"/>
            <a:ext cx="8206559" cy="3742591"/>
            <a:chOff x="1790060" y="1953874"/>
            <a:chExt cx="8206559" cy="389237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0060" y="1953874"/>
              <a:ext cx="8206559" cy="389237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53643" y="2136338"/>
              <a:ext cx="6847558" cy="2784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400" dirty="0">
                  <a:latin typeface="+mn-ea"/>
                </a:rPr>
                <a:t>游戏规则</a:t>
              </a:r>
              <a:r>
                <a:rPr lang="en-US" altLang="zh-CN" sz="2400" dirty="0" smtClean="0">
                  <a:latin typeface="+mn-ea"/>
                </a:rPr>
                <a:t>:</a:t>
              </a:r>
            </a:p>
            <a:p>
              <a:endParaRPr lang="zh-CN" altLang="zh-CN" sz="2400" dirty="0">
                <a:latin typeface="+mn-ea"/>
              </a:endParaRPr>
            </a:p>
            <a:p>
              <a:pPr marL="342900" indent="-342900">
                <a:buFont typeface="+mj-lt"/>
                <a:buAutoNum type="arabicPeriod"/>
              </a:pPr>
              <a:r>
                <a:rPr lang="zh-CN" altLang="zh-CN" sz="2400" dirty="0">
                  <a:latin typeface="+mn-ea"/>
                </a:rPr>
                <a:t>主持人随机选取一个</a:t>
              </a:r>
              <a:r>
                <a:rPr lang="zh-CN" altLang="en-US" sz="2400" dirty="0">
                  <a:latin typeface="+mn-ea"/>
                </a:rPr>
                <a:t>同事</a:t>
              </a:r>
              <a:r>
                <a:rPr lang="zh-CN" altLang="zh-CN" sz="2400" dirty="0">
                  <a:latin typeface="+mn-ea"/>
                </a:rPr>
                <a:t>，然后模仿搞笑短视频或表情</a:t>
              </a:r>
              <a:r>
                <a:rPr lang="zh-CN" altLang="zh-CN" sz="2400" dirty="0" smtClean="0">
                  <a:latin typeface="+mn-ea"/>
                </a:rPr>
                <a:t>包</a:t>
              </a:r>
              <a:endParaRPr lang="en-US" altLang="zh-CN" sz="2400" dirty="0" smtClean="0">
                <a:latin typeface="+mn-ea"/>
              </a:endParaRPr>
            </a:p>
            <a:p>
              <a:pPr marL="342900" indent="-342900">
                <a:buFont typeface="+mj-lt"/>
                <a:buAutoNum type="arabicPeriod"/>
              </a:pPr>
              <a:endParaRPr lang="zh-CN" altLang="zh-CN" sz="2400" dirty="0">
                <a:latin typeface="+mn-ea"/>
              </a:endParaRPr>
            </a:p>
            <a:p>
              <a:pPr marL="342900" indent="-342900">
                <a:buFont typeface="+mj-lt"/>
                <a:buAutoNum type="arabicPeriod"/>
              </a:pPr>
              <a:r>
                <a:rPr lang="zh-CN" altLang="en-US" sz="2400" dirty="0">
                  <a:latin typeface="+mn-ea"/>
                </a:rPr>
                <a:t>被选中的同事表演令大家愉快，那么他就有权利抽取下一位上台表演的同事。</a:t>
              </a:r>
              <a:endParaRPr lang="zh-CN" altLang="zh-CN" sz="2400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889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86000" y="263168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准备短视频</a:t>
            </a:r>
          </a:p>
        </p:txBody>
      </p:sp>
    </p:spTree>
    <p:extLst>
      <p:ext uri="{BB962C8B-B14F-4D97-AF65-F5344CB8AC3E}">
        <p14:creationId xmlns:p14="http://schemas.microsoft.com/office/powerpoint/2010/main" val="358815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359050" y="2154589"/>
            <a:ext cx="3139321" cy="330866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9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抽 奖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513146" y="2051222"/>
            <a:ext cx="3696730" cy="4089134"/>
            <a:chOff x="3482546" y="2051222"/>
            <a:chExt cx="3696730" cy="408913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2051222"/>
              <a:ext cx="3696730" cy="323188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546" y="5283106"/>
              <a:ext cx="3696730" cy="857250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4057034" y="905662"/>
            <a:ext cx="46089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spc="300" dirty="0">
                <a:solidFill>
                  <a:srgbClr val="FFFF00"/>
                </a:solidFill>
              </a:rPr>
              <a:t>奖品：</a:t>
            </a:r>
            <a:r>
              <a:rPr lang="zh-CN" altLang="en-US" sz="4800" b="1" dirty="0">
                <a:solidFill>
                  <a:srgbClr val="FFFF00"/>
                </a:solidFill>
              </a:rPr>
              <a:t>蓝牙音箱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316" y="2038805"/>
            <a:ext cx="4254012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6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1038</TotalTime>
  <Words>1142</Words>
  <Application>Microsoft Office PowerPoint</Application>
  <PresentationFormat>宽屏</PresentationFormat>
  <Paragraphs>607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4" baseType="lpstr">
      <vt:lpstr>Aharoni</vt:lpstr>
      <vt:lpstr>等线</vt:lpstr>
      <vt:lpstr>等线 Light</vt:lpstr>
      <vt:lpstr>楷体</vt:lpstr>
      <vt:lpstr>Algerian</vt:lpstr>
      <vt:lpstr>Arial</vt:lpstr>
      <vt:lpstr>Arial Black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Oracle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Dongjun Li</dc:creator>
  <cp:lastModifiedBy>ruqian</cp:lastModifiedBy>
  <cp:revision>82</cp:revision>
  <dcterms:created xsi:type="dcterms:W3CDTF">2017-12-25T07:43:34Z</dcterms:created>
  <dcterms:modified xsi:type="dcterms:W3CDTF">2018-01-24T10:10:13Z</dcterms:modified>
</cp:coreProperties>
</file>

<file path=docProps/thumbnail.jpeg>
</file>